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webextensions/webextension1.xml" ContentType="application/vnd.ms-office.webextension+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32"/>
  </p:notesMasterIdLst>
  <p:sldIdLst>
    <p:sldId id="256" r:id="rId2"/>
    <p:sldId id="257" r:id="rId3"/>
    <p:sldId id="258" r:id="rId4"/>
    <p:sldId id="264" r:id="rId5"/>
    <p:sldId id="260" r:id="rId6"/>
    <p:sldId id="266" r:id="rId7"/>
    <p:sldId id="262" r:id="rId8"/>
    <p:sldId id="265" r:id="rId9"/>
    <p:sldId id="267" r:id="rId10"/>
    <p:sldId id="268" r:id="rId11"/>
    <p:sldId id="269" r:id="rId12"/>
    <p:sldId id="270" r:id="rId13"/>
    <p:sldId id="276" r:id="rId14"/>
    <p:sldId id="277" r:id="rId15"/>
    <p:sldId id="271" r:id="rId16"/>
    <p:sldId id="272" r:id="rId17"/>
    <p:sldId id="274" r:id="rId18"/>
    <p:sldId id="275" r:id="rId19"/>
    <p:sldId id="278" r:id="rId20"/>
    <p:sldId id="279" r:id="rId21"/>
    <p:sldId id="280" r:id="rId22"/>
    <p:sldId id="281" r:id="rId23"/>
    <p:sldId id="282" r:id="rId24"/>
    <p:sldId id="284" r:id="rId25"/>
    <p:sldId id="285" r:id="rId26"/>
    <p:sldId id="286" r:id="rId27"/>
    <p:sldId id="287" r:id="rId28"/>
    <p:sldId id="288" r:id="rId29"/>
    <p:sldId id="283" r:id="rId30"/>
    <p:sldId id="289"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EC5A"/>
    <a:srgbClr val="33CC33"/>
    <a:srgbClr val="3A14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C229CF-E04A-4FF4-852E-1A23E2463C39}" v="644" dt="2022-07-15T18:23:56.0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7" autoAdjust="0"/>
  </p:normalViewPr>
  <p:slideViewPr>
    <p:cSldViewPr snapToGrid="0">
      <p:cViewPr>
        <p:scale>
          <a:sx n="77" d="100"/>
          <a:sy n="77" d="100"/>
        </p:scale>
        <p:origin x="912" y="216"/>
      </p:cViewPr>
      <p:guideLst/>
    </p:cSldViewPr>
  </p:slideViewPr>
  <p:notesTextViewPr>
    <p:cViewPr>
      <p:scale>
        <a:sx n="1" d="1"/>
        <a:sy n="1" d="1"/>
      </p:scale>
      <p:origin x="0" y="0"/>
    </p:cViewPr>
  </p:notesTextViewPr>
  <p:sorterViewPr>
    <p:cViewPr>
      <p:scale>
        <a:sx n="100" d="100"/>
        <a:sy n="100" d="100"/>
      </p:scale>
      <p:origin x="0" y="-591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tchaya Reddy" userId="a864a01cec3ca9cf" providerId="LiveId" clId="{70C229CF-E04A-4FF4-852E-1A23E2463C39}"/>
    <pc:docChg chg="delSection">
      <pc:chgData name="Nitchaya Reddy" userId="a864a01cec3ca9cf" providerId="LiveId" clId="{70C229CF-E04A-4FF4-852E-1A23E2463C39}" dt="2022-07-15T18:27:15.620" v="0" actId="17851"/>
      <pc:docMkLst>
        <pc:docMk/>
      </pc:docMkLst>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hyperlink" Target="https://harness.io/blog/blue-green-canary-deployment-strategies/" TargetMode="Externa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 Id="rId9" Type="http://schemas.openxmlformats.org/officeDocument/2006/relationships/hyperlink" Target="https://harness.io/blog/blue-green-canary-deployment-strategie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767B6D-1C5B-4A20-8D7B-A0DD0C71568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4F030DAB-B733-4A30-AC86-235F736D3D9E}">
      <dgm:prSet/>
      <dgm:spPr/>
      <dgm:t>
        <a:bodyPr/>
        <a:lstStyle/>
        <a:p>
          <a:r>
            <a:rPr lang="en-US" b="0" i="0" dirty="0"/>
            <a:t>At this stage, the team has a lot to learn about the client’s business and ideas.</a:t>
          </a:r>
          <a:endParaRPr lang="en-US" dirty="0"/>
        </a:p>
      </dgm:t>
    </dgm:pt>
    <dgm:pt modelId="{0F14AAEC-0F82-4000-A029-00BF15F57A8D}" type="parTrans" cxnId="{B16801D6-D535-4077-8A41-A3777EED6FD5}">
      <dgm:prSet/>
      <dgm:spPr/>
      <dgm:t>
        <a:bodyPr/>
        <a:lstStyle/>
        <a:p>
          <a:endParaRPr lang="en-US"/>
        </a:p>
      </dgm:t>
    </dgm:pt>
    <dgm:pt modelId="{907E0590-568B-48B2-8813-1AA59EFEF7D2}" type="sibTrans" cxnId="{B16801D6-D535-4077-8A41-A3777EED6FD5}">
      <dgm:prSet/>
      <dgm:spPr/>
      <dgm:t>
        <a:bodyPr/>
        <a:lstStyle/>
        <a:p>
          <a:endParaRPr lang="en-US"/>
        </a:p>
      </dgm:t>
    </dgm:pt>
    <dgm:pt modelId="{329DD921-CB2D-4A7C-94FC-E8971C90BC7D}">
      <dgm:prSet/>
      <dgm:spPr/>
      <dgm:t>
        <a:bodyPr/>
        <a:lstStyle/>
        <a:p>
          <a:r>
            <a:rPr lang="en-US" b="1" i="0" dirty="0"/>
            <a:t>Here are the basic actions conducted during the ideation phase:</a:t>
          </a:r>
          <a:endParaRPr lang="en-US" dirty="0"/>
        </a:p>
      </dgm:t>
    </dgm:pt>
    <dgm:pt modelId="{382CF8D3-CA31-4FA3-BFB3-6BD79541A971}" type="parTrans" cxnId="{1DDAE688-3BD5-4982-AE30-0ED67F405037}">
      <dgm:prSet/>
      <dgm:spPr/>
      <dgm:t>
        <a:bodyPr/>
        <a:lstStyle/>
        <a:p>
          <a:endParaRPr lang="en-US"/>
        </a:p>
      </dgm:t>
    </dgm:pt>
    <dgm:pt modelId="{01C3E84A-4B1C-4019-8423-DB6C904B1F00}" type="sibTrans" cxnId="{1DDAE688-3BD5-4982-AE30-0ED67F405037}">
      <dgm:prSet/>
      <dgm:spPr/>
      <dgm:t>
        <a:bodyPr/>
        <a:lstStyle/>
        <a:p>
          <a:endParaRPr lang="en-US"/>
        </a:p>
      </dgm:t>
    </dgm:pt>
    <dgm:pt modelId="{D4EDCD06-817D-478D-B264-43C61811EC2B}">
      <dgm:prSet/>
      <dgm:spPr/>
      <dgm:t>
        <a:bodyPr/>
        <a:lstStyle/>
        <a:p>
          <a:r>
            <a:rPr lang="en-US" b="0" i="0" dirty="0"/>
            <a:t>● review the documentation sent by the client (if it exists);</a:t>
          </a:r>
          <a:endParaRPr lang="en-US" dirty="0"/>
        </a:p>
      </dgm:t>
    </dgm:pt>
    <dgm:pt modelId="{BDB53889-A72D-432A-9DCF-83F1E50A2D79}" type="parTrans" cxnId="{112E1B08-25BB-4101-80DC-913F23E6AAE8}">
      <dgm:prSet/>
      <dgm:spPr/>
      <dgm:t>
        <a:bodyPr/>
        <a:lstStyle/>
        <a:p>
          <a:endParaRPr lang="en-US"/>
        </a:p>
      </dgm:t>
    </dgm:pt>
    <dgm:pt modelId="{1FE75C2E-7AC7-4BE1-A18A-FA7446BC9BA8}" type="sibTrans" cxnId="{112E1B08-25BB-4101-80DC-913F23E6AAE8}">
      <dgm:prSet/>
      <dgm:spPr/>
      <dgm:t>
        <a:bodyPr/>
        <a:lstStyle/>
        <a:p>
          <a:endParaRPr lang="en-US"/>
        </a:p>
      </dgm:t>
    </dgm:pt>
    <dgm:pt modelId="{415E05A8-9F9B-4C63-87ED-47FBC5F114F3}">
      <dgm:prSet/>
      <dgm:spPr/>
      <dgm:t>
        <a:bodyPr/>
        <a:lstStyle/>
        <a:p>
          <a:r>
            <a:rPr lang="en-US" b="0" i="0" dirty="0"/>
            <a:t>● research the domain and spend time getting familiar with it ;</a:t>
          </a:r>
          <a:endParaRPr lang="en-US" dirty="0"/>
        </a:p>
      </dgm:t>
    </dgm:pt>
    <dgm:pt modelId="{72DA6732-46F1-4623-83B2-3788BF059834}" type="parTrans" cxnId="{B4F6F7BB-D5B2-45B3-8C4F-04F365318EBB}">
      <dgm:prSet/>
      <dgm:spPr/>
      <dgm:t>
        <a:bodyPr/>
        <a:lstStyle/>
        <a:p>
          <a:endParaRPr lang="en-US"/>
        </a:p>
      </dgm:t>
    </dgm:pt>
    <dgm:pt modelId="{35ED24FB-81E9-4AB0-B0E8-76610579EFA5}" type="sibTrans" cxnId="{B4F6F7BB-D5B2-45B3-8C4F-04F365318EBB}">
      <dgm:prSet/>
      <dgm:spPr/>
      <dgm:t>
        <a:bodyPr/>
        <a:lstStyle/>
        <a:p>
          <a:endParaRPr lang="en-US"/>
        </a:p>
      </dgm:t>
    </dgm:pt>
    <dgm:pt modelId="{261F7DA8-A022-452E-A9CD-75C771D72BE1}">
      <dgm:prSet/>
      <dgm:spPr/>
      <dgm:t>
        <a:bodyPr/>
        <a:lstStyle/>
        <a:p>
          <a:r>
            <a:rPr lang="en-US" b="0" i="0" dirty="0"/>
            <a:t>● conduct meetings with the stakeholders</a:t>
          </a:r>
          <a:r>
            <a:rPr lang="en-US" dirty="0"/>
            <a:t> </a:t>
          </a:r>
          <a:r>
            <a:rPr lang="en-US" b="0" i="0" dirty="0"/>
            <a:t>to discuss basic requirements, provide suggestions, and brainstorm ideas</a:t>
          </a:r>
          <a:endParaRPr lang="en-US" dirty="0"/>
        </a:p>
      </dgm:t>
    </dgm:pt>
    <dgm:pt modelId="{2B09E36B-176A-48A4-87C1-711035B09F99}" type="parTrans" cxnId="{5A9B44BD-1107-426F-BECF-429909316127}">
      <dgm:prSet/>
      <dgm:spPr/>
      <dgm:t>
        <a:bodyPr/>
        <a:lstStyle/>
        <a:p>
          <a:endParaRPr lang="en-US"/>
        </a:p>
      </dgm:t>
    </dgm:pt>
    <dgm:pt modelId="{15F556D6-9029-4E90-B2F0-DDB9B1494F74}" type="sibTrans" cxnId="{5A9B44BD-1107-426F-BECF-429909316127}">
      <dgm:prSet/>
      <dgm:spPr/>
      <dgm:t>
        <a:bodyPr/>
        <a:lstStyle/>
        <a:p>
          <a:endParaRPr lang="en-US"/>
        </a:p>
      </dgm:t>
    </dgm:pt>
    <dgm:pt modelId="{E1F974E4-32FC-42C9-82FD-FBFAE184F161}" type="pres">
      <dgm:prSet presAssocID="{09767B6D-1C5B-4A20-8D7B-A0DD0C71568C}" presName="vert0" presStyleCnt="0">
        <dgm:presLayoutVars>
          <dgm:dir/>
          <dgm:animOne val="branch"/>
          <dgm:animLvl val="lvl"/>
        </dgm:presLayoutVars>
      </dgm:prSet>
      <dgm:spPr/>
    </dgm:pt>
    <dgm:pt modelId="{7BCEED1F-C038-49E2-9373-45328BF62DCC}" type="pres">
      <dgm:prSet presAssocID="{4F030DAB-B733-4A30-AC86-235F736D3D9E}" presName="thickLine" presStyleLbl="alignNode1" presStyleIdx="0" presStyleCnt="5"/>
      <dgm:spPr/>
    </dgm:pt>
    <dgm:pt modelId="{E754BBBD-A52D-456D-B460-E6DC5EDC32D1}" type="pres">
      <dgm:prSet presAssocID="{4F030DAB-B733-4A30-AC86-235F736D3D9E}" presName="horz1" presStyleCnt="0"/>
      <dgm:spPr/>
    </dgm:pt>
    <dgm:pt modelId="{42B7E68F-8D7A-4BF6-9E54-7042AEB8ECEC}" type="pres">
      <dgm:prSet presAssocID="{4F030DAB-B733-4A30-AC86-235F736D3D9E}" presName="tx1" presStyleLbl="revTx" presStyleIdx="0" presStyleCnt="5"/>
      <dgm:spPr/>
    </dgm:pt>
    <dgm:pt modelId="{B2B289A9-E9C9-45B4-8EF7-A061CAC0C0C8}" type="pres">
      <dgm:prSet presAssocID="{4F030DAB-B733-4A30-AC86-235F736D3D9E}" presName="vert1" presStyleCnt="0"/>
      <dgm:spPr/>
    </dgm:pt>
    <dgm:pt modelId="{92A52F44-7C11-4E59-8277-5D9A10E10290}" type="pres">
      <dgm:prSet presAssocID="{329DD921-CB2D-4A7C-94FC-E8971C90BC7D}" presName="thickLine" presStyleLbl="alignNode1" presStyleIdx="1" presStyleCnt="5"/>
      <dgm:spPr/>
    </dgm:pt>
    <dgm:pt modelId="{A10E7081-CA2E-4292-8C51-F37D339ED547}" type="pres">
      <dgm:prSet presAssocID="{329DD921-CB2D-4A7C-94FC-E8971C90BC7D}" presName="horz1" presStyleCnt="0"/>
      <dgm:spPr/>
    </dgm:pt>
    <dgm:pt modelId="{6B17AE4D-DCC5-43A2-9FAA-EE5B1BECEB45}" type="pres">
      <dgm:prSet presAssocID="{329DD921-CB2D-4A7C-94FC-E8971C90BC7D}" presName="tx1" presStyleLbl="revTx" presStyleIdx="1" presStyleCnt="5"/>
      <dgm:spPr/>
    </dgm:pt>
    <dgm:pt modelId="{DBCD91D6-9FA6-4ADD-A4E4-2E740DF36136}" type="pres">
      <dgm:prSet presAssocID="{329DD921-CB2D-4A7C-94FC-E8971C90BC7D}" presName="vert1" presStyleCnt="0"/>
      <dgm:spPr/>
    </dgm:pt>
    <dgm:pt modelId="{1EE3B8E4-4D42-4A57-AC6D-BE0E9EE213D9}" type="pres">
      <dgm:prSet presAssocID="{D4EDCD06-817D-478D-B264-43C61811EC2B}" presName="thickLine" presStyleLbl="alignNode1" presStyleIdx="2" presStyleCnt="5"/>
      <dgm:spPr/>
    </dgm:pt>
    <dgm:pt modelId="{DC258F01-C6B4-4EC5-90A3-AF97D61D9207}" type="pres">
      <dgm:prSet presAssocID="{D4EDCD06-817D-478D-B264-43C61811EC2B}" presName="horz1" presStyleCnt="0"/>
      <dgm:spPr/>
    </dgm:pt>
    <dgm:pt modelId="{1B511323-894E-4334-9687-9DD3D7DBA375}" type="pres">
      <dgm:prSet presAssocID="{D4EDCD06-817D-478D-B264-43C61811EC2B}" presName="tx1" presStyleLbl="revTx" presStyleIdx="2" presStyleCnt="5"/>
      <dgm:spPr/>
    </dgm:pt>
    <dgm:pt modelId="{0241BB76-EB18-4A8C-A931-DBA3F22E06C4}" type="pres">
      <dgm:prSet presAssocID="{D4EDCD06-817D-478D-B264-43C61811EC2B}" presName="vert1" presStyleCnt="0"/>
      <dgm:spPr/>
    </dgm:pt>
    <dgm:pt modelId="{AFA2D7DE-0C74-4A66-84E0-BB78C72C97CC}" type="pres">
      <dgm:prSet presAssocID="{415E05A8-9F9B-4C63-87ED-47FBC5F114F3}" presName="thickLine" presStyleLbl="alignNode1" presStyleIdx="3" presStyleCnt="5"/>
      <dgm:spPr/>
    </dgm:pt>
    <dgm:pt modelId="{658DD65F-3FF5-4C2D-84F2-57B455B92635}" type="pres">
      <dgm:prSet presAssocID="{415E05A8-9F9B-4C63-87ED-47FBC5F114F3}" presName="horz1" presStyleCnt="0"/>
      <dgm:spPr/>
    </dgm:pt>
    <dgm:pt modelId="{A18981B4-926D-4759-9861-1400CFFD6254}" type="pres">
      <dgm:prSet presAssocID="{415E05A8-9F9B-4C63-87ED-47FBC5F114F3}" presName="tx1" presStyleLbl="revTx" presStyleIdx="3" presStyleCnt="5" custScaleY="93923"/>
      <dgm:spPr/>
    </dgm:pt>
    <dgm:pt modelId="{66DE031E-31C1-4374-A865-F2FDCB7BABD5}" type="pres">
      <dgm:prSet presAssocID="{415E05A8-9F9B-4C63-87ED-47FBC5F114F3}" presName="vert1" presStyleCnt="0"/>
      <dgm:spPr/>
    </dgm:pt>
    <dgm:pt modelId="{6BDCA23A-F92D-4164-B17C-98AC59FD2276}" type="pres">
      <dgm:prSet presAssocID="{261F7DA8-A022-452E-A9CD-75C771D72BE1}" presName="thickLine" presStyleLbl="alignNode1" presStyleIdx="4" presStyleCnt="5"/>
      <dgm:spPr/>
    </dgm:pt>
    <dgm:pt modelId="{68C62784-BC91-4DC6-88F8-F902C454CAE8}" type="pres">
      <dgm:prSet presAssocID="{261F7DA8-A022-452E-A9CD-75C771D72BE1}" presName="horz1" presStyleCnt="0"/>
      <dgm:spPr/>
    </dgm:pt>
    <dgm:pt modelId="{33F49103-50B2-46BD-8721-3FD4968BFE3A}" type="pres">
      <dgm:prSet presAssocID="{261F7DA8-A022-452E-A9CD-75C771D72BE1}" presName="tx1" presStyleLbl="revTx" presStyleIdx="4" presStyleCnt="5"/>
      <dgm:spPr/>
    </dgm:pt>
    <dgm:pt modelId="{DA9A724F-EF2E-40AC-B2B4-7F1A08EF3825}" type="pres">
      <dgm:prSet presAssocID="{261F7DA8-A022-452E-A9CD-75C771D72BE1}" presName="vert1" presStyleCnt="0"/>
      <dgm:spPr/>
    </dgm:pt>
  </dgm:ptLst>
  <dgm:cxnLst>
    <dgm:cxn modelId="{112E1B08-25BB-4101-80DC-913F23E6AAE8}" srcId="{09767B6D-1C5B-4A20-8D7B-A0DD0C71568C}" destId="{D4EDCD06-817D-478D-B264-43C61811EC2B}" srcOrd="2" destOrd="0" parTransId="{BDB53889-A72D-432A-9DCF-83F1E50A2D79}" sibTransId="{1FE75C2E-7AC7-4BE1-A18A-FA7446BC9BA8}"/>
    <dgm:cxn modelId="{C4D07A68-5779-4BD7-B7E9-C546BBE88630}" type="presOf" srcId="{261F7DA8-A022-452E-A9CD-75C771D72BE1}" destId="{33F49103-50B2-46BD-8721-3FD4968BFE3A}" srcOrd="0" destOrd="0" presId="urn:microsoft.com/office/officeart/2008/layout/LinedList"/>
    <dgm:cxn modelId="{12C91384-96C1-4969-BB17-5661FDB01F71}" type="presOf" srcId="{D4EDCD06-817D-478D-B264-43C61811EC2B}" destId="{1B511323-894E-4334-9687-9DD3D7DBA375}" srcOrd="0" destOrd="0" presId="urn:microsoft.com/office/officeart/2008/layout/LinedList"/>
    <dgm:cxn modelId="{1DDAE688-3BD5-4982-AE30-0ED67F405037}" srcId="{09767B6D-1C5B-4A20-8D7B-A0DD0C71568C}" destId="{329DD921-CB2D-4A7C-94FC-E8971C90BC7D}" srcOrd="1" destOrd="0" parTransId="{382CF8D3-CA31-4FA3-BFB3-6BD79541A971}" sibTransId="{01C3E84A-4B1C-4019-8423-DB6C904B1F00}"/>
    <dgm:cxn modelId="{C53A7F8B-5E00-4BE2-B0D7-CC7F9D0775EB}" type="presOf" srcId="{4F030DAB-B733-4A30-AC86-235F736D3D9E}" destId="{42B7E68F-8D7A-4BF6-9E54-7042AEB8ECEC}" srcOrd="0" destOrd="0" presId="urn:microsoft.com/office/officeart/2008/layout/LinedList"/>
    <dgm:cxn modelId="{28F796A9-DD7B-4EB4-8167-E1191826DACD}" type="presOf" srcId="{329DD921-CB2D-4A7C-94FC-E8971C90BC7D}" destId="{6B17AE4D-DCC5-43A2-9FAA-EE5B1BECEB45}" srcOrd="0" destOrd="0" presId="urn:microsoft.com/office/officeart/2008/layout/LinedList"/>
    <dgm:cxn modelId="{B4F6F7BB-D5B2-45B3-8C4F-04F365318EBB}" srcId="{09767B6D-1C5B-4A20-8D7B-A0DD0C71568C}" destId="{415E05A8-9F9B-4C63-87ED-47FBC5F114F3}" srcOrd="3" destOrd="0" parTransId="{72DA6732-46F1-4623-83B2-3788BF059834}" sibTransId="{35ED24FB-81E9-4AB0-B0E8-76610579EFA5}"/>
    <dgm:cxn modelId="{5A9B44BD-1107-426F-BECF-429909316127}" srcId="{09767B6D-1C5B-4A20-8D7B-A0DD0C71568C}" destId="{261F7DA8-A022-452E-A9CD-75C771D72BE1}" srcOrd="4" destOrd="0" parTransId="{2B09E36B-176A-48A4-87C1-711035B09F99}" sibTransId="{15F556D6-9029-4E90-B2F0-DDB9B1494F74}"/>
    <dgm:cxn modelId="{BE7CA3C0-FBD3-4395-9CA5-44D2D9461B8C}" type="presOf" srcId="{415E05A8-9F9B-4C63-87ED-47FBC5F114F3}" destId="{A18981B4-926D-4759-9861-1400CFFD6254}" srcOrd="0" destOrd="0" presId="urn:microsoft.com/office/officeart/2008/layout/LinedList"/>
    <dgm:cxn modelId="{B16801D6-D535-4077-8A41-A3777EED6FD5}" srcId="{09767B6D-1C5B-4A20-8D7B-A0DD0C71568C}" destId="{4F030DAB-B733-4A30-AC86-235F736D3D9E}" srcOrd="0" destOrd="0" parTransId="{0F14AAEC-0F82-4000-A029-00BF15F57A8D}" sibTransId="{907E0590-568B-48B2-8813-1AA59EFEF7D2}"/>
    <dgm:cxn modelId="{02B01DF6-6B4A-4A8E-B0EF-D86599F72B54}" type="presOf" srcId="{09767B6D-1C5B-4A20-8D7B-A0DD0C71568C}" destId="{E1F974E4-32FC-42C9-82FD-FBFAE184F161}" srcOrd="0" destOrd="0" presId="urn:microsoft.com/office/officeart/2008/layout/LinedList"/>
    <dgm:cxn modelId="{B05A95B5-FAC8-4353-B2E5-412BDDAD4A6C}" type="presParOf" srcId="{E1F974E4-32FC-42C9-82FD-FBFAE184F161}" destId="{7BCEED1F-C038-49E2-9373-45328BF62DCC}" srcOrd="0" destOrd="0" presId="urn:microsoft.com/office/officeart/2008/layout/LinedList"/>
    <dgm:cxn modelId="{F99B490A-2948-40A8-8913-3E6E6FE3B435}" type="presParOf" srcId="{E1F974E4-32FC-42C9-82FD-FBFAE184F161}" destId="{E754BBBD-A52D-456D-B460-E6DC5EDC32D1}" srcOrd="1" destOrd="0" presId="urn:microsoft.com/office/officeart/2008/layout/LinedList"/>
    <dgm:cxn modelId="{E7A55D0E-E1B3-4620-8A57-F248BACE7EDE}" type="presParOf" srcId="{E754BBBD-A52D-456D-B460-E6DC5EDC32D1}" destId="{42B7E68F-8D7A-4BF6-9E54-7042AEB8ECEC}" srcOrd="0" destOrd="0" presId="urn:microsoft.com/office/officeart/2008/layout/LinedList"/>
    <dgm:cxn modelId="{017208EA-885C-4964-BD03-4A5800E45BCE}" type="presParOf" srcId="{E754BBBD-A52D-456D-B460-E6DC5EDC32D1}" destId="{B2B289A9-E9C9-45B4-8EF7-A061CAC0C0C8}" srcOrd="1" destOrd="0" presId="urn:microsoft.com/office/officeart/2008/layout/LinedList"/>
    <dgm:cxn modelId="{F5DE36D3-EDF6-4F10-B17A-C71BDBB72619}" type="presParOf" srcId="{E1F974E4-32FC-42C9-82FD-FBFAE184F161}" destId="{92A52F44-7C11-4E59-8277-5D9A10E10290}" srcOrd="2" destOrd="0" presId="urn:microsoft.com/office/officeart/2008/layout/LinedList"/>
    <dgm:cxn modelId="{390AF879-83A8-4614-BF54-441443C15BB5}" type="presParOf" srcId="{E1F974E4-32FC-42C9-82FD-FBFAE184F161}" destId="{A10E7081-CA2E-4292-8C51-F37D339ED547}" srcOrd="3" destOrd="0" presId="urn:microsoft.com/office/officeart/2008/layout/LinedList"/>
    <dgm:cxn modelId="{0BF43B36-129F-4B24-8883-213D4D068124}" type="presParOf" srcId="{A10E7081-CA2E-4292-8C51-F37D339ED547}" destId="{6B17AE4D-DCC5-43A2-9FAA-EE5B1BECEB45}" srcOrd="0" destOrd="0" presId="urn:microsoft.com/office/officeart/2008/layout/LinedList"/>
    <dgm:cxn modelId="{0F0E060B-B98B-4A50-AEA5-46BB28FF122A}" type="presParOf" srcId="{A10E7081-CA2E-4292-8C51-F37D339ED547}" destId="{DBCD91D6-9FA6-4ADD-A4E4-2E740DF36136}" srcOrd="1" destOrd="0" presId="urn:microsoft.com/office/officeart/2008/layout/LinedList"/>
    <dgm:cxn modelId="{1EEBF78E-957D-434D-9B5F-D481C7BE4E8C}" type="presParOf" srcId="{E1F974E4-32FC-42C9-82FD-FBFAE184F161}" destId="{1EE3B8E4-4D42-4A57-AC6D-BE0E9EE213D9}" srcOrd="4" destOrd="0" presId="urn:microsoft.com/office/officeart/2008/layout/LinedList"/>
    <dgm:cxn modelId="{321CC708-2A80-46A9-9481-FB9F6D8C6B2F}" type="presParOf" srcId="{E1F974E4-32FC-42C9-82FD-FBFAE184F161}" destId="{DC258F01-C6B4-4EC5-90A3-AF97D61D9207}" srcOrd="5" destOrd="0" presId="urn:microsoft.com/office/officeart/2008/layout/LinedList"/>
    <dgm:cxn modelId="{9AD0C90F-CF5F-4EBD-BCB0-FC3C3B9987A2}" type="presParOf" srcId="{DC258F01-C6B4-4EC5-90A3-AF97D61D9207}" destId="{1B511323-894E-4334-9687-9DD3D7DBA375}" srcOrd="0" destOrd="0" presId="urn:microsoft.com/office/officeart/2008/layout/LinedList"/>
    <dgm:cxn modelId="{16AFC0BD-B6F6-46E6-A0F4-AE622F643AC7}" type="presParOf" srcId="{DC258F01-C6B4-4EC5-90A3-AF97D61D9207}" destId="{0241BB76-EB18-4A8C-A931-DBA3F22E06C4}" srcOrd="1" destOrd="0" presId="urn:microsoft.com/office/officeart/2008/layout/LinedList"/>
    <dgm:cxn modelId="{2F651B38-DECA-4141-B17D-6CE464DA732F}" type="presParOf" srcId="{E1F974E4-32FC-42C9-82FD-FBFAE184F161}" destId="{AFA2D7DE-0C74-4A66-84E0-BB78C72C97CC}" srcOrd="6" destOrd="0" presId="urn:microsoft.com/office/officeart/2008/layout/LinedList"/>
    <dgm:cxn modelId="{989D9E5F-8E5F-4473-8E1F-27729ED41876}" type="presParOf" srcId="{E1F974E4-32FC-42C9-82FD-FBFAE184F161}" destId="{658DD65F-3FF5-4C2D-84F2-57B455B92635}" srcOrd="7" destOrd="0" presId="urn:microsoft.com/office/officeart/2008/layout/LinedList"/>
    <dgm:cxn modelId="{30CDE50C-1400-4BC3-88FA-44FA7109094B}" type="presParOf" srcId="{658DD65F-3FF5-4C2D-84F2-57B455B92635}" destId="{A18981B4-926D-4759-9861-1400CFFD6254}" srcOrd="0" destOrd="0" presId="urn:microsoft.com/office/officeart/2008/layout/LinedList"/>
    <dgm:cxn modelId="{D1FF104F-E086-4381-8417-91E7CE3D7EA1}" type="presParOf" srcId="{658DD65F-3FF5-4C2D-84F2-57B455B92635}" destId="{66DE031E-31C1-4374-A865-F2FDCB7BABD5}" srcOrd="1" destOrd="0" presId="urn:microsoft.com/office/officeart/2008/layout/LinedList"/>
    <dgm:cxn modelId="{E89FE8DA-2960-4CB0-98F9-B5B11DA98C3B}" type="presParOf" srcId="{E1F974E4-32FC-42C9-82FD-FBFAE184F161}" destId="{6BDCA23A-F92D-4164-B17C-98AC59FD2276}" srcOrd="8" destOrd="0" presId="urn:microsoft.com/office/officeart/2008/layout/LinedList"/>
    <dgm:cxn modelId="{C694D72C-6DA1-4771-AB1E-9A08F278BDAB}" type="presParOf" srcId="{E1F974E4-32FC-42C9-82FD-FBFAE184F161}" destId="{68C62784-BC91-4DC6-88F8-F902C454CAE8}" srcOrd="9" destOrd="0" presId="urn:microsoft.com/office/officeart/2008/layout/LinedList"/>
    <dgm:cxn modelId="{93368364-DBCE-44D3-99CF-0D292C42B1B5}" type="presParOf" srcId="{68C62784-BC91-4DC6-88F8-F902C454CAE8}" destId="{33F49103-50B2-46BD-8721-3FD4968BFE3A}" srcOrd="0" destOrd="0" presId="urn:microsoft.com/office/officeart/2008/layout/LinedList"/>
    <dgm:cxn modelId="{A0CEB7D7-2F47-453F-AC6A-C539111945EE}" type="presParOf" srcId="{68C62784-BC91-4DC6-88F8-F902C454CAE8}" destId="{DA9A724F-EF2E-40AC-B2B4-7F1A08EF3825}"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67C6FB-8A79-4F80-95BB-78284D1BA224}" type="doc">
      <dgm:prSet loTypeId="urn:microsoft.com/office/officeart/2018/5/layout/IconCircleLabelList" loCatId="icon" qsTypeId="urn:microsoft.com/office/officeart/2005/8/quickstyle/simple1" qsCatId="simple" csTypeId="urn:microsoft.com/office/officeart/2018/5/colors/Iconchunking_neutralicon_colorful2" csCatId="colorful" phldr="1"/>
      <dgm:spPr/>
      <dgm:t>
        <a:bodyPr/>
        <a:lstStyle/>
        <a:p>
          <a:endParaRPr lang="en-US"/>
        </a:p>
      </dgm:t>
    </dgm:pt>
    <dgm:pt modelId="{CB652E5B-799C-4EC2-A682-18CA24383E34}">
      <dgm:prSet custT="1"/>
      <dgm:spPr/>
      <dgm:t>
        <a:bodyPr/>
        <a:lstStyle/>
        <a:p>
          <a:pPr>
            <a:lnSpc>
              <a:spcPct val="100000"/>
            </a:lnSpc>
            <a:defRPr cap="all"/>
          </a:pPr>
          <a:r>
            <a:rPr lang="en-US" sz="1600" cap="none" dirty="0">
              <a:solidFill>
                <a:srgbClr val="002060"/>
              </a:solidFill>
            </a:rPr>
            <a:t>In this stage of work, the software is deployed into a production environment</a:t>
          </a:r>
          <a:r>
            <a:rPr lang="en-US" sz="1100" dirty="0"/>
            <a:t>. </a:t>
          </a:r>
        </a:p>
      </dgm:t>
    </dgm:pt>
    <dgm:pt modelId="{F85674C1-EE00-4464-B6E9-5AEFFB60672F}" type="parTrans" cxnId="{E0DAE899-E21A-4D59-B643-8FEE16C860E8}">
      <dgm:prSet/>
      <dgm:spPr/>
      <dgm:t>
        <a:bodyPr/>
        <a:lstStyle/>
        <a:p>
          <a:endParaRPr lang="en-US"/>
        </a:p>
      </dgm:t>
    </dgm:pt>
    <dgm:pt modelId="{4412033F-A60A-4CC1-B05D-524A8D36C33E}" type="sibTrans" cxnId="{E0DAE899-E21A-4D59-B643-8FEE16C860E8}">
      <dgm:prSet/>
      <dgm:spPr/>
      <dgm:t>
        <a:bodyPr/>
        <a:lstStyle/>
        <a:p>
          <a:endParaRPr lang="en-US"/>
        </a:p>
      </dgm:t>
    </dgm:pt>
    <dgm:pt modelId="{3847ED24-4F52-4A7C-AA10-88110988888B}">
      <dgm:prSet custT="1"/>
      <dgm:spPr/>
      <dgm:t>
        <a:bodyPr/>
        <a:lstStyle/>
        <a:p>
          <a:pPr>
            <a:lnSpc>
              <a:spcPct val="100000"/>
            </a:lnSpc>
            <a:defRPr cap="all"/>
          </a:pPr>
          <a:r>
            <a:rPr lang="en-US" sz="1600" b="0" i="0" cap="none" dirty="0">
              <a:solidFill>
                <a:srgbClr val="002060"/>
              </a:solidFill>
            </a:rPr>
            <a:t>The work gathered, designed, developed, and tested is shared with the consumers and users of the software service. </a:t>
          </a:r>
          <a:endParaRPr lang="en-US" sz="1600" cap="none" dirty="0">
            <a:solidFill>
              <a:srgbClr val="002060"/>
            </a:solidFill>
          </a:endParaRPr>
        </a:p>
      </dgm:t>
    </dgm:pt>
    <dgm:pt modelId="{CBBCA3A4-B836-441E-9D56-EBDFDB300AFB}" type="parTrans" cxnId="{0C1F50A4-C508-4475-9704-27260F3CCF23}">
      <dgm:prSet/>
      <dgm:spPr/>
      <dgm:t>
        <a:bodyPr/>
        <a:lstStyle/>
        <a:p>
          <a:endParaRPr lang="en-US"/>
        </a:p>
      </dgm:t>
    </dgm:pt>
    <dgm:pt modelId="{EDAA2144-FF4F-4761-AC50-A13851D03B83}" type="sibTrans" cxnId="{0C1F50A4-C508-4475-9704-27260F3CCF23}">
      <dgm:prSet/>
      <dgm:spPr/>
      <dgm:t>
        <a:bodyPr/>
        <a:lstStyle/>
        <a:p>
          <a:endParaRPr lang="en-US"/>
        </a:p>
      </dgm:t>
    </dgm:pt>
    <dgm:pt modelId="{D05545AE-64F2-4A40-9AEE-A41F450F8992}">
      <dgm:prSet custT="1"/>
      <dgm:spPr/>
      <dgm:t>
        <a:bodyPr/>
        <a:lstStyle/>
        <a:p>
          <a:pPr>
            <a:lnSpc>
              <a:spcPct val="100000"/>
            </a:lnSpc>
            <a:defRPr cap="all"/>
          </a:pPr>
          <a:r>
            <a:rPr lang="en-US" sz="1600" b="0" i="0" cap="none" dirty="0">
              <a:solidFill>
                <a:srgbClr val="002060"/>
              </a:solidFill>
            </a:rPr>
            <a:t>This process involves provisioning infrastructure within an on-premise or cloud provider and defining a software deployment strategy for delivering the changes to a customer.</a:t>
          </a:r>
          <a:endParaRPr lang="en-US" sz="1600" cap="none" dirty="0">
            <a:solidFill>
              <a:srgbClr val="002060"/>
            </a:solidFill>
          </a:endParaRPr>
        </a:p>
      </dgm:t>
    </dgm:pt>
    <dgm:pt modelId="{295AE126-4BF5-46BE-AF60-9163659439C5}" type="parTrans" cxnId="{2CCE9678-DCE8-42AD-A5B5-0264535A65C8}">
      <dgm:prSet/>
      <dgm:spPr/>
      <dgm:t>
        <a:bodyPr/>
        <a:lstStyle/>
        <a:p>
          <a:endParaRPr lang="en-US"/>
        </a:p>
      </dgm:t>
    </dgm:pt>
    <dgm:pt modelId="{750B5F94-65A8-488D-A190-6A2642375A44}" type="sibTrans" cxnId="{2CCE9678-DCE8-42AD-A5B5-0264535A65C8}">
      <dgm:prSet/>
      <dgm:spPr/>
      <dgm:t>
        <a:bodyPr/>
        <a:lstStyle/>
        <a:p>
          <a:endParaRPr lang="en-US"/>
        </a:p>
      </dgm:t>
    </dgm:pt>
    <dgm:pt modelId="{0A756297-15AE-43E4-A4ED-6A1296CBCD0B}">
      <dgm:prSet custT="1"/>
      <dgm:spPr/>
      <dgm:t>
        <a:bodyPr/>
        <a:lstStyle/>
        <a:p>
          <a:pPr>
            <a:lnSpc>
              <a:spcPct val="100000"/>
            </a:lnSpc>
            <a:defRPr cap="all"/>
          </a:pPr>
          <a:r>
            <a:rPr lang="en-US" sz="1600" b="0" i="1" cap="none" dirty="0">
              <a:solidFill>
                <a:srgbClr val="002060"/>
              </a:solidFill>
              <a:latin typeface="+mn-lt"/>
            </a:rPr>
            <a:t>If you want to learn more, we break down </a:t>
          </a:r>
          <a:r>
            <a:rPr lang="en-US" sz="1600" b="1" i="1" cap="none" dirty="0">
              <a:solidFill>
                <a:srgbClr val="002060"/>
              </a:solidFill>
              <a:latin typeface="+mn-lt"/>
              <a:hlinkClick xmlns:r="http://schemas.openxmlformats.org/officeDocument/2006/relationships" r:id="rId1">
                <a:extLst>
                  <a:ext uri="{A12FA001-AC4F-418D-AE19-62706E023703}">
                    <ahyp:hlinkClr xmlns:ahyp="http://schemas.microsoft.com/office/drawing/2018/hyperlinkcolor" val="tx"/>
                  </a:ext>
                </a:extLst>
              </a:hlinkClick>
            </a:rPr>
            <a:t>Deployment strategies</a:t>
          </a:r>
          <a:r>
            <a:rPr lang="en-US" sz="1600" b="1" i="1" cap="none" dirty="0">
              <a:solidFill>
                <a:srgbClr val="002060"/>
              </a:solidFill>
              <a:latin typeface="+mn-lt"/>
            </a:rPr>
            <a:t> </a:t>
          </a:r>
          <a:r>
            <a:rPr lang="en-US" sz="1600" b="0" i="1" cap="none" dirty="0">
              <a:solidFill>
                <a:srgbClr val="002060"/>
              </a:solidFill>
              <a:latin typeface="+mn-lt"/>
            </a:rPr>
            <a:t>and discuss when and why to use each type</a:t>
          </a:r>
          <a:r>
            <a:rPr lang="en-US" sz="1100" b="0" i="1" dirty="0"/>
            <a:t>.</a:t>
          </a:r>
          <a:endParaRPr lang="en-US" sz="1100" dirty="0"/>
        </a:p>
      </dgm:t>
    </dgm:pt>
    <dgm:pt modelId="{570EFD2B-B24F-460A-9C0C-23B5914E3C91}" type="parTrans" cxnId="{16CEF968-16BE-428F-9D11-0DD2A30096F2}">
      <dgm:prSet/>
      <dgm:spPr/>
      <dgm:t>
        <a:bodyPr/>
        <a:lstStyle/>
        <a:p>
          <a:endParaRPr lang="en-US"/>
        </a:p>
      </dgm:t>
    </dgm:pt>
    <dgm:pt modelId="{B34AF040-E65D-4186-B2C2-6C0901A2F88A}" type="sibTrans" cxnId="{16CEF968-16BE-428F-9D11-0DD2A30096F2}">
      <dgm:prSet/>
      <dgm:spPr/>
      <dgm:t>
        <a:bodyPr/>
        <a:lstStyle/>
        <a:p>
          <a:endParaRPr lang="en-US"/>
        </a:p>
      </dgm:t>
    </dgm:pt>
    <dgm:pt modelId="{040D67AD-7BA5-407B-B3DF-C34582D1F3EC}" type="pres">
      <dgm:prSet presAssocID="{DA67C6FB-8A79-4F80-95BB-78284D1BA224}" presName="root" presStyleCnt="0">
        <dgm:presLayoutVars>
          <dgm:dir/>
          <dgm:resizeHandles val="exact"/>
        </dgm:presLayoutVars>
      </dgm:prSet>
      <dgm:spPr/>
    </dgm:pt>
    <dgm:pt modelId="{BA393CE3-F095-47B0-81AE-483606E6607F}" type="pres">
      <dgm:prSet presAssocID="{CB652E5B-799C-4EC2-A682-18CA24383E34}" presName="compNode" presStyleCnt="0"/>
      <dgm:spPr/>
    </dgm:pt>
    <dgm:pt modelId="{67D2F2F0-19EF-4F4B-87F6-046D086E6BA8}" type="pres">
      <dgm:prSet presAssocID="{CB652E5B-799C-4EC2-A682-18CA24383E34}" presName="iconBgRect" presStyleLbl="bgShp" presStyleIdx="0" presStyleCnt="4"/>
      <dgm:spPr/>
    </dgm:pt>
    <dgm:pt modelId="{DC016608-6277-4C17-9958-0C3B911E0675}" type="pres">
      <dgm:prSet presAssocID="{CB652E5B-799C-4EC2-A682-18CA24383E34}"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Gears"/>
        </a:ext>
      </dgm:extLst>
    </dgm:pt>
    <dgm:pt modelId="{857FE124-FA0A-4D64-8AC8-75B986600A43}" type="pres">
      <dgm:prSet presAssocID="{CB652E5B-799C-4EC2-A682-18CA24383E34}" presName="spaceRect" presStyleCnt="0"/>
      <dgm:spPr/>
    </dgm:pt>
    <dgm:pt modelId="{2A75F1D8-5B29-4DF8-BFE5-9C0A576BB17A}" type="pres">
      <dgm:prSet presAssocID="{CB652E5B-799C-4EC2-A682-18CA24383E34}" presName="textRect" presStyleLbl="revTx" presStyleIdx="0" presStyleCnt="4">
        <dgm:presLayoutVars>
          <dgm:chMax val="1"/>
          <dgm:chPref val="1"/>
        </dgm:presLayoutVars>
      </dgm:prSet>
      <dgm:spPr/>
    </dgm:pt>
    <dgm:pt modelId="{1C37ACE6-20B4-4942-9AAB-D59A5F4FD584}" type="pres">
      <dgm:prSet presAssocID="{4412033F-A60A-4CC1-B05D-524A8D36C33E}" presName="sibTrans" presStyleCnt="0"/>
      <dgm:spPr/>
    </dgm:pt>
    <dgm:pt modelId="{771830E6-53DB-49B1-AEFC-FA5B8223FC4B}" type="pres">
      <dgm:prSet presAssocID="{3847ED24-4F52-4A7C-AA10-88110988888B}" presName="compNode" presStyleCnt="0"/>
      <dgm:spPr/>
    </dgm:pt>
    <dgm:pt modelId="{0D213B33-4000-46E3-9649-08F5767B3F35}" type="pres">
      <dgm:prSet presAssocID="{3847ED24-4F52-4A7C-AA10-88110988888B}" presName="iconBgRect" presStyleLbl="bgShp" presStyleIdx="1" presStyleCnt="4"/>
      <dgm:spPr/>
    </dgm:pt>
    <dgm:pt modelId="{65916EEB-CA15-414F-B577-70DDB044B61C}" type="pres">
      <dgm:prSet presAssocID="{3847ED24-4F52-4A7C-AA10-88110988888B}"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Processor"/>
        </a:ext>
      </dgm:extLst>
    </dgm:pt>
    <dgm:pt modelId="{718F17EA-9244-4488-8821-EE9191764BDD}" type="pres">
      <dgm:prSet presAssocID="{3847ED24-4F52-4A7C-AA10-88110988888B}" presName="spaceRect" presStyleCnt="0"/>
      <dgm:spPr/>
    </dgm:pt>
    <dgm:pt modelId="{32BCDA62-5847-4E4B-9192-584C143EE4B8}" type="pres">
      <dgm:prSet presAssocID="{3847ED24-4F52-4A7C-AA10-88110988888B}" presName="textRect" presStyleLbl="revTx" presStyleIdx="1" presStyleCnt="4">
        <dgm:presLayoutVars>
          <dgm:chMax val="1"/>
          <dgm:chPref val="1"/>
        </dgm:presLayoutVars>
      </dgm:prSet>
      <dgm:spPr/>
    </dgm:pt>
    <dgm:pt modelId="{69357298-04FD-40BF-AEF7-59838AC85436}" type="pres">
      <dgm:prSet presAssocID="{EDAA2144-FF4F-4761-AC50-A13851D03B83}" presName="sibTrans" presStyleCnt="0"/>
      <dgm:spPr/>
    </dgm:pt>
    <dgm:pt modelId="{5BE1720E-4927-487F-BDF9-3BC815BE9ABF}" type="pres">
      <dgm:prSet presAssocID="{D05545AE-64F2-4A40-9AEE-A41F450F8992}" presName="compNode" presStyleCnt="0"/>
      <dgm:spPr/>
    </dgm:pt>
    <dgm:pt modelId="{56389919-0CE9-45B1-BBF0-B385DDA25FBB}" type="pres">
      <dgm:prSet presAssocID="{D05545AE-64F2-4A40-9AEE-A41F450F8992}" presName="iconBgRect" presStyleLbl="bgShp" presStyleIdx="2" presStyleCnt="4"/>
      <dgm:spPr/>
    </dgm:pt>
    <dgm:pt modelId="{C4D403A0-1299-407A-B934-2D13634F56D4}" type="pres">
      <dgm:prSet presAssocID="{D05545AE-64F2-4A40-9AEE-A41F450F8992}"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Cloud Computing"/>
        </a:ext>
      </dgm:extLst>
    </dgm:pt>
    <dgm:pt modelId="{27049114-8BED-4C7C-803D-C96CFE0299BA}" type="pres">
      <dgm:prSet presAssocID="{D05545AE-64F2-4A40-9AEE-A41F450F8992}" presName="spaceRect" presStyleCnt="0"/>
      <dgm:spPr/>
    </dgm:pt>
    <dgm:pt modelId="{28CC1693-1D6B-4E6B-8E78-AE36E5BAC25B}" type="pres">
      <dgm:prSet presAssocID="{D05545AE-64F2-4A40-9AEE-A41F450F8992}" presName="textRect" presStyleLbl="revTx" presStyleIdx="2" presStyleCnt="4">
        <dgm:presLayoutVars>
          <dgm:chMax val="1"/>
          <dgm:chPref val="1"/>
        </dgm:presLayoutVars>
      </dgm:prSet>
      <dgm:spPr/>
    </dgm:pt>
    <dgm:pt modelId="{EE799C90-A2FF-42BC-8B48-B49B4C9D74F5}" type="pres">
      <dgm:prSet presAssocID="{750B5F94-65A8-488D-A190-6A2642375A44}" presName="sibTrans" presStyleCnt="0"/>
      <dgm:spPr/>
    </dgm:pt>
    <dgm:pt modelId="{4EA06521-8F70-49C8-933C-57D11AA3A8FA}" type="pres">
      <dgm:prSet presAssocID="{0A756297-15AE-43E4-A4ED-6A1296CBCD0B}" presName="compNode" presStyleCnt="0"/>
      <dgm:spPr/>
    </dgm:pt>
    <dgm:pt modelId="{466CCBFC-4300-47F7-BB5C-004763024E88}" type="pres">
      <dgm:prSet presAssocID="{0A756297-15AE-43E4-A4ED-6A1296CBCD0B}" presName="iconBgRect" presStyleLbl="bgShp" presStyleIdx="3" presStyleCnt="4"/>
      <dgm:spPr/>
    </dgm:pt>
    <dgm:pt modelId="{DFCDF3CD-2B56-4CF5-8396-0764FFBB336B}" type="pres">
      <dgm:prSet presAssocID="{0A756297-15AE-43E4-A4ED-6A1296CBCD0B}"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Arrow Circle"/>
        </a:ext>
      </dgm:extLst>
    </dgm:pt>
    <dgm:pt modelId="{4E47EEA3-64EC-455B-A583-3C07AEF95BEE}" type="pres">
      <dgm:prSet presAssocID="{0A756297-15AE-43E4-A4ED-6A1296CBCD0B}" presName="spaceRect" presStyleCnt="0"/>
      <dgm:spPr/>
    </dgm:pt>
    <dgm:pt modelId="{FCA3824F-0C31-43FE-AA55-7EC612549085}" type="pres">
      <dgm:prSet presAssocID="{0A756297-15AE-43E4-A4ED-6A1296CBCD0B}" presName="textRect" presStyleLbl="revTx" presStyleIdx="3" presStyleCnt="4" custScaleX="121153">
        <dgm:presLayoutVars>
          <dgm:chMax val="1"/>
          <dgm:chPref val="1"/>
        </dgm:presLayoutVars>
      </dgm:prSet>
      <dgm:spPr/>
    </dgm:pt>
  </dgm:ptLst>
  <dgm:cxnLst>
    <dgm:cxn modelId="{77DAC043-8758-4A35-86A5-2335AC9733D7}" type="presOf" srcId="{CB652E5B-799C-4EC2-A682-18CA24383E34}" destId="{2A75F1D8-5B29-4DF8-BFE5-9C0A576BB17A}" srcOrd="0" destOrd="0" presId="urn:microsoft.com/office/officeart/2018/5/layout/IconCircleLabelList"/>
    <dgm:cxn modelId="{16CEF968-16BE-428F-9D11-0DD2A30096F2}" srcId="{DA67C6FB-8A79-4F80-95BB-78284D1BA224}" destId="{0A756297-15AE-43E4-A4ED-6A1296CBCD0B}" srcOrd="3" destOrd="0" parTransId="{570EFD2B-B24F-460A-9C0C-23B5914E3C91}" sibTransId="{B34AF040-E65D-4186-B2C2-6C0901A2F88A}"/>
    <dgm:cxn modelId="{4A823B6A-B874-4043-9095-A8384F16E68C}" type="presOf" srcId="{0A756297-15AE-43E4-A4ED-6A1296CBCD0B}" destId="{FCA3824F-0C31-43FE-AA55-7EC612549085}" srcOrd="0" destOrd="0" presId="urn:microsoft.com/office/officeart/2018/5/layout/IconCircleLabelList"/>
    <dgm:cxn modelId="{2CCE9678-DCE8-42AD-A5B5-0264535A65C8}" srcId="{DA67C6FB-8A79-4F80-95BB-78284D1BA224}" destId="{D05545AE-64F2-4A40-9AEE-A41F450F8992}" srcOrd="2" destOrd="0" parTransId="{295AE126-4BF5-46BE-AF60-9163659439C5}" sibTransId="{750B5F94-65A8-488D-A190-6A2642375A44}"/>
    <dgm:cxn modelId="{E0DAE899-E21A-4D59-B643-8FEE16C860E8}" srcId="{DA67C6FB-8A79-4F80-95BB-78284D1BA224}" destId="{CB652E5B-799C-4EC2-A682-18CA24383E34}" srcOrd="0" destOrd="0" parTransId="{F85674C1-EE00-4464-B6E9-5AEFFB60672F}" sibTransId="{4412033F-A60A-4CC1-B05D-524A8D36C33E}"/>
    <dgm:cxn modelId="{0C1F50A4-C508-4475-9704-27260F3CCF23}" srcId="{DA67C6FB-8A79-4F80-95BB-78284D1BA224}" destId="{3847ED24-4F52-4A7C-AA10-88110988888B}" srcOrd="1" destOrd="0" parTransId="{CBBCA3A4-B836-441E-9D56-EBDFDB300AFB}" sibTransId="{EDAA2144-FF4F-4761-AC50-A13851D03B83}"/>
    <dgm:cxn modelId="{C5394CA6-FB3A-4B58-AC7A-858E46728534}" type="presOf" srcId="{3847ED24-4F52-4A7C-AA10-88110988888B}" destId="{32BCDA62-5847-4E4B-9192-584C143EE4B8}" srcOrd="0" destOrd="0" presId="urn:microsoft.com/office/officeart/2018/5/layout/IconCircleLabelList"/>
    <dgm:cxn modelId="{9D9502D1-EDFE-4A55-ADA9-C0EC1061C1CE}" type="presOf" srcId="{DA67C6FB-8A79-4F80-95BB-78284D1BA224}" destId="{040D67AD-7BA5-407B-B3DF-C34582D1F3EC}" srcOrd="0" destOrd="0" presId="urn:microsoft.com/office/officeart/2018/5/layout/IconCircleLabelList"/>
    <dgm:cxn modelId="{7DAD11F5-2D80-4016-91BA-DAEFC7B69781}" type="presOf" srcId="{D05545AE-64F2-4A40-9AEE-A41F450F8992}" destId="{28CC1693-1D6B-4E6B-8E78-AE36E5BAC25B}" srcOrd="0" destOrd="0" presId="urn:microsoft.com/office/officeart/2018/5/layout/IconCircleLabelList"/>
    <dgm:cxn modelId="{7822EF8F-1B9F-46E9-8E88-2E15455FBFDA}" type="presParOf" srcId="{040D67AD-7BA5-407B-B3DF-C34582D1F3EC}" destId="{BA393CE3-F095-47B0-81AE-483606E6607F}" srcOrd="0" destOrd="0" presId="urn:microsoft.com/office/officeart/2018/5/layout/IconCircleLabelList"/>
    <dgm:cxn modelId="{DB67DEDC-5DDA-4F41-B4BD-30C97F1E3F49}" type="presParOf" srcId="{BA393CE3-F095-47B0-81AE-483606E6607F}" destId="{67D2F2F0-19EF-4F4B-87F6-046D086E6BA8}" srcOrd="0" destOrd="0" presId="urn:microsoft.com/office/officeart/2018/5/layout/IconCircleLabelList"/>
    <dgm:cxn modelId="{282D7A8C-420B-4770-AE19-BD596EC5F461}" type="presParOf" srcId="{BA393CE3-F095-47B0-81AE-483606E6607F}" destId="{DC016608-6277-4C17-9958-0C3B911E0675}" srcOrd="1" destOrd="0" presId="urn:microsoft.com/office/officeart/2018/5/layout/IconCircleLabelList"/>
    <dgm:cxn modelId="{23444181-8B5B-423B-9824-AFE3ED0594AA}" type="presParOf" srcId="{BA393CE3-F095-47B0-81AE-483606E6607F}" destId="{857FE124-FA0A-4D64-8AC8-75B986600A43}" srcOrd="2" destOrd="0" presId="urn:microsoft.com/office/officeart/2018/5/layout/IconCircleLabelList"/>
    <dgm:cxn modelId="{8344F597-3C77-4E27-900A-DB34434A20B0}" type="presParOf" srcId="{BA393CE3-F095-47B0-81AE-483606E6607F}" destId="{2A75F1D8-5B29-4DF8-BFE5-9C0A576BB17A}" srcOrd="3" destOrd="0" presId="urn:microsoft.com/office/officeart/2018/5/layout/IconCircleLabelList"/>
    <dgm:cxn modelId="{127929B0-E82C-4FF0-A99A-AAD19CCD0840}" type="presParOf" srcId="{040D67AD-7BA5-407B-B3DF-C34582D1F3EC}" destId="{1C37ACE6-20B4-4942-9AAB-D59A5F4FD584}" srcOrd="1" destOrd="0" presId="urn:microsoft.com/office/officeart/2018/5/layout/IconCircleLabelList"/>
    <dgm:cxn modelId="{970ABD4E-7E27-40C2-9787-E54AB7581FE3}" type="presParOf" srcId="{040D67AD-7BA5-407B-B3DF-C34582D1F3EC}" destId="{771830E6-53DB-49B1-AEFC-FA5B8223FC4B}" srcOrd="2" destOrd="0" presId="urn:microsoft.com/office/officeart/2018/5/layout/IconCircleLabelList"/>
    <dgm:cxn modelId="{5CD54B09-DD4C-472C-82EE-3372EF5FBC27}" type="presParOf" srcId="{771830E6-53DB-49B1-AEFC-FA5B8223FC4B}" destId="{0D213B33-4000-46E3-9649-08F5767B3F35}" srcOrd="0" destOrd="0" presId="urn:microsoft.com/office/officeart/2018/5/layout/IconCircleLabelList"/>
    <dgm:cxn modelId="{C615E5ED-FBD8-41F2-AB37-CD9B4B217708}" type="presParOf" srcId="{771830E6-53DB-49B1-AEFC-FA5B8223FC4B}" destId="{65916EEB-CA15-414F-B577-70DDB044B61C}" srcOrd="1" destOrd="0" presId="urn:microsoft.com/office/officeart/2018/5/layout/IconCircleLabelList"/>
    <dgm:cxn modelId="{05DD5222-304A-40D0-AF01-955932CF3C8B}" type="presParOf" srcId="{771830E6-53DB-49B1-AEFC-FA5B8223FC4B}" destId="{718F17EA-9244-4488-8821-EE9191764BDD}" srcOrd="2" destOrd="0" presId="urn:microsoft.com/office/officeart/2018/5/layout/IconCircleLabelList"/>
    <dgm:cxn modelId="{737FF469-55EE-4E72-8B88-BA482806D626}" type="presParOf" srcId="{771830E6-53DB-49B1-AEFC-FA5B8223FC4B}" destId="{32BCDA62-5847-4E4B-9192-584C143EE4B8}" srcOrd="3" destOrd="0" presId="urn:microsoft.com/office/officeart/2018/5/layout/IconCircleLabelList"/>
    <dgm:cxn modelId="{28E8FEE2-B09B-45A3-966C-E3B289507D4F}" type="presParOf" srcId="{040D67AD-7BA5-407B-B3DF-C34582D1F3EC}" destId="{69357298-04FD-40BF-AEF7-59838AC85436}" srcOrd="3" destOrd="0" presId="urn:microsoft.com/office/officeart/2018/5/layout/IconCircleLabelList"/>
    <dgm:cxn modelId="{1546C598-8913-44A1-B89C-E08AE6D8C422}" type="presParOf" srcId="{040D67AD-7BA5-407B-B3DF-C34582D1F3EC}" destId="{5BE1720E-4927-487F-BDF9-3BC815BE9ABF}" srcOrd="4" destOrd="0" presId="urn:microsoft.com/office/officeart/2018/5/layout/IconCircleLabelList"/>
    <dgm:cxn modelId="{0F6604DD-FCFE-470A-A359-4DD347B6DE4F}" type="presParOf" srcId="{5BE1720E-4927-487F-BDF9-3BC815BE9ABF}" destId="{56389919-0CE9-45B1-BBF0-B385DDA25FBB}" srcOrd="0" destOrd="0" presId="urn:microsoft.com/office/officeart/2018/5/layout/IconCircleLabelList"/>
    <dgm:cxn modelId="{6353A619-AFCD-4208-A1AC-97243D496302}" type="presParOf" srcId="{5BE1720E-4927-487F-BDF9-3BC815BE9ABF}" destId="{C4D403A0-1299-407A-B934-2D13634F56D4}" srcOrd="1" destOrd="0" presId="urn:microsoft.com/office/officeart/2018/5/layout/IconCircleLabelList"/>
    <dgm:cxn modelId="{6FC4CE48-40DB-46CF-982E-BDC10BC9E437}" type="presParOf" srcId="{5BE1720E-4927-487F-BDF9-3BC815BE9ABF}" destId="{27049114-8BED-4C7C-803D-C96CFE0299BA}" srcOrd="2" destOrd="0" presId="urn:microsoft.com/office/officeart/2018/5/layout/IconCircleLabelList"/>
    <dgm:cxn modelId="{A0200C80-4061-42DF-A3C7-8A64C00A361B}" type="presParOf" srcId="{5BE1720E-4927-487F-BDF9-3BC815BE9ABF}" destId="{28CC1693-1D6B-4E6B-8E78-AE36E5BAC25B}" srcOrd="3" destOrd="0" presId="urn:microsoft.com/office/officeart/2018/5/layout/IconCircleLabelList"/>
    <dgm:cxn modelId="{13D8A447-2194-4B6F-AF3C-BD4F5AD620AC}" type="presParOf" srcId="{040D67AD-7BA5-407B-B3DF-C34582D1F3EC}" destId="{EE799C90-A2FF-42BC-8B48-B49B4C9D74F5}" srcOrd="5" destOrd="0" presId="urn:microsoft.com/office/officeart/2018/5/layout/IconCircleLabelList"/>
    <dgm:cxn modelId="{62276EB9-0AEC-4B83-86C2-0E019419A89E}" type="presParOf" srcId="{040D67AD-7BA5-407B-B3DF-C34582D1F3EC}" destId="{4EA06521-8F70-49C8-933C-57D11AA3A8FA}" srcOrd="6" destOrd="0" presId="urn:microsoft.com/office/officeart/2018/5/layout/IconCircleLabelList"/>
    <dgm:cxn modelId="{CAE0B612-85AA-473D-8A0C-AA3B20AE16C7}" type="presParOf" srcId="{4EA06521-8F70-49C8-933C-57D11AA3A8FA}" destId="{466CCBFC-4300-47F7-BB5C-004763024E88}" srcOrd="0" destOrd="0" presId="urn:microsoft.com/office/officeart/2018/5/layout/IconCircleLabelList"/>
    <dgm:cxn modelId="{3B69AE06-B815-470F-AF98-7911D22231AC}" type="presParOf" srcId="{4EA06521-8F70-49C8-933C-57D11AA3A8FA}" destId="{DFCDF3CD-2B56-4CF5-8396-0764FFBB336B}" srcOrd="1" destOrd="0" presId="urn:microsoft.com/office/officeart/2018/5/layout/IconCircleLabelList"/>
    <dgm:cxn modelId="{941756F0-6F01-407A-B367-3BC4F6823C86}" type="presParOf" srcId="{4EA06521-8F70-49C8-933C-57D11AA3A8FA}" destId="{4E47EEA3-64EC-455B-A583-3C07AEF95BEE}" srcOrd="2" destOrd="0" presId="urn:microsoft.com/office/officeart/2018/5/layout/IconCircleLabelList"/>
    <dgm:cxn modelId="{F5F421A5-594C-4E2D-8F7E-447060738544}" type="presParOf" srcId="{4EA06521-8F70-49C8-933C-57D11AA3A8FA}" destId="{FCA3824F-0C31-43FE-AA55-7EC61254908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8EB663-9467-47FF-9F34-CFC9F80EF3CB}" type="doc">
      <dgm:prSet loTypeId="urn:microsoft.com/office/officeart/2005/8/layout/vList2" loCatId="list" qsTypeId="urn:microsoft.com/office/officeart/2005/8/quickstyle/simple1" qsCatId="simple" csTypeId="urn:microsoft.com/office/officeart/2005/8/colors/colorful4" csCatId="colorful"/>
      <dgm:spPr/>
      <dgm:t>
        <a:bodyPr/>
        <a:lstStyle/>
        <a:p>
          <a:endParaRPr lang="en-US"/>
        </a:p>
      </dgm:t>
    </dgm:pt>
    <dgm:pt modelId="{90D2CC60-FDDC-4ADC-90CB-95611B912B84}">
      <dgm:prSet/>
      <dgm:spPr/>
      <dgm:t>
        <a:bodyPr/>
        <a:lstStyle/>
        <a:p>
          <a:r>
            <a:rPr lang="en-IN" dirty="0"/>
            <a:t>Many a times, we may formulate more than one algorithm for a problem. In such cases, you must always analyse all the alternatives and try to choose the most efficient algorithm.</a:t>
          </a:r>
          <a:endParaRPr lang="en-US" dirty="0"/>
        </a:p>
      </dgm:t>
    </dgm:pt>
    <dgm:pt modelId="{259ADDCF-D691-4436-82C4-115BEDE752E9}" type="parTrans" cxnId="{D782B4C6-F0EB-4D98-A6DF-A0BB608DA509}">
      <dgm:prSet/>
      <dgm:spPr/>
      <dgm:t>
        <a:bodyPr/>
        <a:lstStyle/>
        <a:p>
          <a:endParaRPr lang="en-US"/>
        </a:p>
      </dgm:t>
    </dgm:pt>
    <dgm:pt modelId="{32035DFA-100A-4CEA-8169-BF2B960EBD91}" type="sibTrans" cxnId="{D782B4C6-F0EB-4D98-A6DF-A0BB608DA509}">
      <dgm:prSet/>
      <dgm:spPr/>
      <dgm:t>
        <a:bodyPr/>
        <a:lstStyle/>
        <a:p>
          <a:endParaRPr lang="en-US"/>
        </a:p>
      </dgm:t>
    </dgm:pt>
    <dgm:pt modelId="{1425E874-31FB-40B7-96C5-DE14084B0BE0}">
      <dgm:prSet/>
      <dgm:spPr/>
      <dgm:t>
        <a:bodyPr/>
        <a:lstStyle/>
        <a:p>
          <a:r>
            <a:rPr lang="en-IN" dirty="0"/>
            <a:t>Analysing an algorithm determining the amount of resources(such as time and memory) needed to work with an arbitrary number of inputs , so the efficiency or complexity of an algorithm is stated in terms of times and space complexity.</a:t>
          </a:r>
          <a:endParaRPr lang="en-US" dirty="0"/>
        </a:p>
      </dgm:t>
    </dgm:pt>
    <dgm:pt modelId="{2A486A20-CB4B-4189-A4AB-95930DDC844E}" type="parTrans" cxnId="{A7D76936-7B0B-4D4D-8946-F894B87DD7E4}">
      <dgm:prSet/>
      <dgm:spPr/>
      <dgm:t>
        <a:bodyPr/>
        <a:lstStyle/>
        <a:p>
          <a:endParaRPr lang="en-US"/>
        </a:p>
      </dgm:t>
    </dgm:pt>
    <dgm:pt modelId="{6AA2FEBE-B347-456D-BA62-ABCE0D0B7833}" type="sibTrans" cxnId="{A7D76936-7B0B-4D4D-8946-F894B87DD7E4}">
      <dgm:prSet/>
      <dgm:spPr/>
      <dgm:t>
        <a:bodyPr/>
        <a:lstStyle/>
        <a:p>
          <a:endParaRPr lang="en-US"/>
        </a:p>
      </dgm:t>
    </dgm:pt>
    <dgm:pt modelId="{6D7810E8-8864-4CC7-9E08-D2D9C23EDC5E}">
      <dgm:prSet/>
      <dgm:spPr/>
      <dgm:t>
        <a:bodyPr/>
        <a:lstStyle/>
        <a:p>
          <a:r>
            <a:rPr lang="en-IN" dirty="0"/>
            <a:t>The time complexity of an algorithm is basically the running time of a program as a function of the input size.</a:t>
          </a:r>
          <a:endParaRPr lang="en-US" dirty="0"/>
        </a:p>
      </dgm:t>
    </dgm:pt>
    <dgm:pt modelId="{C0342E38-5EFD-497D-A5AA-561DC9C9CA3A}" type="parTrans" cxnId="{4DD4D335-93C3-4283-87B1-DBF25EC32F6A}">
      <dgm:prSet/>
      <dgm:spPr/>
      <dgm:t>
        <a:bodyPr/>
        <a:lstStyle/>
        <a:p>
          <a:endParaRPr lang="en-US"/>
        </a:p>
      </dgm:t>
    </dgm:pt>
    <dgm:pt modelId="{A8DD53D6-04FF-4890-8915-1B05EC49594A}" type="sibTrans" cxnId="{4DD4D335-93C3-4283-87B1-DBF25EC32F6A}">
      <dgm:prSet/>
      <dgm:spPr/>
      <dgm:t>
        <a:bodyPr/>
        <a:lstStyle/>
        <a:p>
          <a:endParaRPr lang="en-US"/>
        </a:p>
      </dgm:t>
    </dgm:pt>
    <dgm:pt modelId="{30B88030-1970-4C2F-B4A0-B66B19438913}">
      <dgm:prSet/>
      <dgm:spPr/>
      <dgm:t>
        <a:bodyPr/>
        <a:lstStyle/>
        <a:p>
          <a:r>
            <a:rPr lang="en-IN" dirty="0"/>
            <a:t>The space complexity of an algorithm is the amount of computer memory that is required during the program execution as a function of the input size.</a:t>
          </a:r>
          <a:endParaRPr lang="en-US" dirty="0"/>
        </a:p>
      </dgm:t>
    </dgm:pt>
    <dgm:pt modelId="{FB736C6C-D162-4A7B-8299-937C9F6ABC23}" type="parTrans" cxnId="{457C662C-5162-4A5B-BBEC-474EF55B585E}">
      <dgm:prSet/>
      <dgm:spPr/>
      <dgm:t>
        <a:bodyPr/>
        <a:lstStyle/>
        <a:p>
          <a:endParaRPr lang="en-US"/>
        </a:p>
      </dgm:t>
    </dgm:pt>
    <dgm:pt modelId="{E4AE3D66-07DD-4661-A05D-46C45CF6BAF5}" type="sibTrans" cxnId="{457C662C-5162-4A5B-BBEC-474EF55B585E}">
      <dgm:prSet/>
      <dgm:spPr/>
      <dgm:t>
        <a:bodyPr/>
        <a:lstStyle/>
        <a:p>
          <a:endParaRPr lang="en-US"/>
        </a:p>
      </dgm:t>
    </dgm:pt>
    <dgm:pt modelId="{3FC7F28E-167D-41B8-B96C-C3AF5A603C38}">
      <dgm:prSet/>
      <dgm:spPr/>
      <dgm:t>
        <a:bodyPr/>
        <a:lstStyle/>
        <a:p>
          <a:r>
            <a:rPr lang="en-IN" dirty="0"/>
            <a:t>The number of machine instructions which a program executes is called its time complexity . This number is primarily dependent on the size of the program’s input and the algorithm used.</a:t>
          </a:r>
          <a:endParaRPr lang="en-US" dirty="0"/>
        </a:p>
      </dgm:t>
    </dgm:pt>
    <dgm:pt modelId="{543F9B1C-F92E-4612-ABC2-B2DA062886B1}" type="parTrans" cxnId="{914828AA-AFE0-46BE-AEAF-E0FA80565E82}">
      <dgm:prSet/>
      <dgm:spPr/>
      <dgm:t>
        <a:bodyPr/>
        <a:lstStyle/>
        <a:p>
          <a:endParaRPr lang="en-US"/>
        </a:p>
      </dgm:t>
    </dgm:pt>
    <dgm:pt modelId="{68FA5A75-05FD-4B05-B24D-6D2C0B7B9E2E}" type="sibTrans" cxnId="{914828AA-AFE0-46BE-AEAF-E0FA80565E82}">
      <dgm:prSet/>
      <dgm:spPr/>
      <dgm:t>
        <a:bodyPr/>
        <a:lstStyle/>
        <a:p>
          <a:endParaRPr lang="en-US"/>
        </a:p>
      </dgm:t>
    </dgm:pt>
    <dgm:pt modelId="{80093421-54A3-40D9-B068-E634C58C4E70}">
      <dgm:prSet/>
      <dgm:spPr/>
      <dgm:t>
        <a:bodyPr/>
        <a:lstStyle/>
        <a:p>
          <a:r>
            <a:rPr lang="en-IN" dirty="0"/>
            <a:t>Therefore, choose the algorithm that has less running time complexity.</a:t>
          </a:r>
          <a:endParaRPr lang="en-US" dirty="0"/>
        </a:p>
      </dgm:t>
    </dgm:pt>
    <dgm:pt modelId="{CFFD431C-2767-4B06-BEB0-35F0F7F4B2E1}" type="parTrans" cxnId="{9F99E582-E581-4BEC-A804-4D4EB6C2A411}">
      <dgm:prSet/>
      <dgm:spPr/>
      <dgm:t>
        <a:bodyPr/>
        <a:lstStyle/>
        <a:p>
          <a:endParaRPr lang="en-US"/>
        </a:p>
      </dgm:t>
    </dgm:pt>
    <dgm:pt modelId="{0A12504B-5B04-40C3-9304-7B6CB309E55E}" type="sibTrans" cxnId="{9F99E582-E581-4BEC-A804-4D4EB6C2A411}">
      <dgm:prSet/>
      <dgm:spPr/>
      <dgm:t>
        <a:bodyPr/>
        <a:lstStyle/>
        <a:p>
          <a:endParaRPr lang="en-US"/>
        </a:p>
      </dgm:t>
    </dgm:pt>
    <dgm:pt modelId="{65AF1C5E-7418-46E6-96CF-81CDF4DEEF11}" type="pres">
      <dgm:prSet presAssocID="{BC8EB663-9467-47FF-9F34-CFC9F80EF3CB}" presName="linear" presStyleCnt="0">
        <dgm:presLayoutVars>
          <dgm:animLvl val="lvl"/>
          <dgm:resizeHandles val="exact"/>
        </dgm:presLayoutVars>
      </dgm:prSet>
      <dgm:spPr/>
    </dgm:pt>
    <dgm:pt modelId="{1DF5A8AD-C6E8-4820-979B-022C5C7D3A36}" type="pres">
      <dgm:prSet presAssocID="{90D2CC60-FDDC-4ADC-90CB-95611B912B84}" presName="parentText" presStyleLbl="node1" presStyleIdx="0" presStyleCnt="6">
        <dgm:presLayoutVars>
          <dgm:chMax val="0"/>
          <dgm:bulletEnabled val="1"/>
        </dgm:presLayoutVars>
      </dgm:prSet>
      <dgm:spPr/>
    </dgm:pt>
    <dgm:pt modelId="{4FFFEB2D-12ED-4185-91F6-994D0BD3E303}" type="pres">
      <dgm:prSet presAssocID="{32035DFA-100A-4CEA-8169-BF2B960EBD91}" presName="spacer" presStyleCnt="0"/>
      <dgm:spPr/>
    </dgm:pt>
    <dgm:pt modelId="{D7607002-99F4-4459-92A1-23FF0DBFA5C2}" type="pres">
      <dgm:prSet presAssocID="{1425E874-31FB-40B7-96C5-DE14084B0BE0}" presName="parentText" presStyleLbl="node1" presStyleIdx="1" presStyleCnt="6">
        <dgm:presLayoutVars>
          <dgm:chMax val="0"/>
          <dgm:bulletEnabled val="1"/>
        </dgm:presLayoutVars>
      </dgm:prSet>
      <dgm:spPr/>
    </dgm:pt>
    <dgm:pt modelId="{C227D78D-69CF-4602-817C-4A0F1F2B1A02}" type="pres">
      <dgm:prSet presAssocID="{6AA2FEBE-B347-456D-BA62-ABCE0D0B7833}" presName="spacer" presStyleCnt="0"/>
      <dgm:spPr/>
    </dgm:pt>
    <dgm:pt modelId="{468A50E5-BD83-45B2-ACAF-EF056ACCC7C9}" type="pres">
      <dgm:prSet presAssocID="{6D7810E8-8864-4CC7-9E08-D2D9C23EDC5E}" presName="parentText" presStyleLbl="node1" presStyleIdx="2" presStyleCnt="6">
        <dgm:presLayoutVars>
          <dgm:chMax val="0"/>
          <dgm:bulletEnabled val="1"/>
        </dgm:presLayoutVars>
      </dgm:prSet>
      <dgm:spPr/>
    </dgm:pt>
    <dgm:pt modelId="{D6E76C22-46CE-4BE2-8355-D7B3B1C5464D}" type="pres">
      <dgm:prSet presAssocID="{A8DD53D6-04FF-4890-8915-1B05EC49594A}" presName="spacer" presStyleCnt="0"/>
      <dgm:spPr/>
    </dgm:pt>
    <dgm:pt modelId="{110C8705-3F46-44D7-B4F5-D10F05FDCA69}" type="pres">
      <dgm:prSet presAssocID="{30B88030-1970-4C2F-B4A0-B66B19438913}" presName="parentText" presStyleLbl="node1" presStyleIdx="3" presStyleCnt="6">
        <dgm:presLayoutVars>
          <dgm:chMax val="0"/>
          <dgm:bulletEnabled val="1"/>
        </dgm:presLayoutVars>
      </dgm:prSet>
      <dgm:spPr/>
    </dgm:pt>
    <dgm:pt modelId="{B6D3B42F-59B9-4B73-8D62-3C604A34AA23}" type="pres">
      <dgm:prSet presAssocID="{E4AE3D66-07DD-4661-A05D-46C45CF6BAF5}" presName="spacer" presStyleCnt="0"/>
      <dgm:spPr/>
    </dgm:pt>
    <dgm:pt modelId="{BEBC11C0-D4D8-40C0-BC3F-060D15DF9547}" type="pres">
      <dgm:prSet presAssocID="{3FC7F28E-167D-41B8-B96C-C3AF5A603C38}" presName="parentText" presStyleLbl="node1" presStyleIdx="4" presStyleCnt="6">
        <dgm:presLayoutVars>
          <dgm:chMax val="0"/>
          <dgm:bulletEnabled val="1"/>
        </dgm:presLayoutVars>
      </dgm:prSet>
      <dgm:spPr/>
    </dgm:pt>
    <dgm:pt modelId="{DB6D8075-E9CD-44FB-A50E-4ABDF4860078}" type="pres">
      <dgm:prSet presAssocID="{68FA5A75-05FD-4B05-B24D-6D2C0B7B9E2E}" presName="spacer" presStyleCnt="0"/>
      <dgm:spPr/>
    </dgm:pt>
    <dgm:pt modelId="{44F1D0DF-F3AA-4CBB-B745-4253C5D18A9F}" type="pres">
      <dgm:prSet presAssocID="{80093421-54A3-40D9-B068-E634C58C4E70}" presName="parentText" presStyleLbl="node1" presStyleIdx="5" presStyleCnt="6">
        <dgm:presLayoutVars>
          <dgm:chMax val="0"/>
          <dgm:bulletEnabled val="1"/>
        </dgm:presLayoutVars>
      </dgm:prSet>
      <dgm:spPr/>
    </dgm:pt>
  </dgm:ptLst>
  <dgm:cxnLst>
    <dgm:cxn modelId="{6BC3430D-F434-4615-874F-F283E4C7A99B}" type="presOf" srcId="{1425E874-31FB-40B7-96C5-DE14084B0BE0}" destId="{D7607002-99F4-4459-92A1-23FF0DBFA5C2}" srcOrd="0" destOrd="0" presId="urn:microsoft.com/office/officeart/2005/8/layout/vList2"/>
    <dgm:cxn modelId="{457C662C-5162-4A5B-BBEC-474EF55B585E}" srcId="{BC8EB663-9467-47FF-9F34-CFC9F80EF3CB}" destId="{30B88030-1970-4C2F-B4A0-B66B19438913}" srcOrd="3" destOrd="0" parTransId="{FB736C6C-D162-4A7B-8299-937C9F6ABC23}" sibTransId="{E4AE3D66-07DD-4661-A05D-46C45CF6BAF5}"/>
    <dgm:cxn modelId="{6CD40233-B1B3-426C-B8D6-BCDE08ED9C42}" type="presOf" srcId="{80093421-54A3-40D9-B068-E634C58C4E70}" destId="{44F1D0DF-F3AA-4CBB-B745-4253C5D18A9F}" srcOrd="0" destOrd="0" presId="urn:microsoft.com/office/officeart/2005/8/layout/vList2"/>
    <dgm:cxn modelId="{4DD4D335-93C3-4283-87B1-DBF25EC32F6A}" srcId="{BC8EB663-9467-47FF-9F34-CFC9F80EF3CB}" destId="{6D7810E8-8864-4CC7-9E08-D2D9C23EDC5E}" srcOrd="2" destOrd="0" parTransId="{C0342E38-5EFD-497D-A5AA-561DC9C9CA3A}" sibTransId="{A8DD53D6-04FF-4890-8915-1B05EC49594A}"/>
    <dgm:cxn modelId="{A7D76936-7B0B-4D4D-8946-F894B87DD7E4}" srcId="{BC8EB663-9467-47FF-9F34-CFC9F80EF3CB}" destId="{1425E874-31FB-40B7-96C5-DE14084B0BE0}" srcOrd="1" destOrd="0" parTransId="{2A486A20-CB4B-4189-A4AB-95930DDC844E}" sibTransId="{6AA2FEBE-B347-456D-BA62-ABCE0D0B7833}"/>
    <dgm:cxn modelId="{E36F8A63-2515-4714-A560-7F3DC04729B2}" type="presOf" srcId="{30B88030-1970-4C2F-B4A0-B66B19438913}" destId="{110C8705-3F46-44D7-B4F5-D10F05FDCA69}" srcOrd="0" destOrd="0" presId="urn:microsoft.com/office/officeart/2005/8/layout/vList2"/>
    <dgm:cxn modelId="{C8DC0C75-FD26-43A7-85A3-32EDC1CE01CC}" type="presOf" srcId="{90D2CC60-FDDC-4ADC-90CB-95611B912B84}" destId="{1DF5A8AD-C6E8-4820-979B-022C5C7D3A36}" srcOrd="0" destOrd="0" presId="urn:microsoft.com/office/officeart/2005/8/layout/vList2"/>
    <dgm:cxn modelId="{9F99E582-E581-4BEC-A804-4D4EB6C2A411}" srcId="{BC8EB663-9467-47FF-9F34-CFC9F80EF3CB}" destId="{80093421-54A3-40D9-B068-E634C58C4E70}" srcOrd="5" destOrd="0" parTransId="{CFFD431C-2767-4B06-BEB0-35F0F7F4B2E1}" sibTransId="{0A12504B-5B04-40C3-9304-7B6CB309E55E}"/>
    <dgm:cxn modelId="{914828AA-AFE0-46BE-AEAF-E0FA80565E82}" srcId="{BC8EB663-9467-47FF-9F34-CFC9F80EF3CB}" destId="{3FC7F28E-167D-41B8-B96C-C3AF5A603C38}" srcOrd="4" destOrd="0" parTransId="{543F9B1C-F92E-4612-ABC2-B2DA062886B1}" sibTransId="{68FA5A75-05FD-4B05-B24D-6D2C0B7B9E2E}"/>
    <dgm:cxn modelId="{7EB69DAF-9D4E-483B-A0FE-3E42A0EB7AF1}" type="presOf" srcId="{BC8EB663-9467-47FF-9F34-CFC9F80EF3CB}" destId="{65AF1C5E-7418-46E6-96CF-81CDF4DEEF11}" srcOrd="0" destOrd="0" presId="urn:microsoft.com/office/officeart/2005/8/layout/vList2"/>
    <dgm:cxn modelId="{E81478BC-3CDF-4634-B67A-9931021B06EF}" type="presOf" srcId="{3FC7F28E-167D-41B8-B96C-C3AF5A603C38}" destId="{BEBC11C0-D4D8-40C0-BC3F-060D15DF9547}" srcOrd="0" destOrd="0" presId="urn:microsoft.com/office/officeart/2005/8/layout/vList2"/>
    <dgm:cxn modelId="{D782B4C6-F0EB-4D98-A6DF-A0BB608DA509}" srcId="{BC8EB663-9467-47FF-9F34-CFC9F80EF3CB}" destId="{90D2CC60-FDDC-4ADC-90CB-95611B912B84}" srcOrd="0" destOrd="0" parTransId="{259ADDCF-D691-4436-82C4-115BEDE752E9}" sibTransId="{32035DFA-100A-4CEA-8169-BF2B960EBD91}"/>
    <dgm:cxn modelId="{630F84F4-5C73-4466-8595-0C0C2D1DE40F}" type="presOf" srcId="{6D7810E8-8864-4CC7-9E08-D2D9C23EDC5E}" destId="{468A50E5-BD83-45B2-ACAF-EF056ACCC7C9}" srcOrd="0" destOrd="0" presId="urn:microsoft.com/office/officeart/2005/8/layout/vList2"/>
    <dgm:cxn modelId="{330F274B-E3A0-4D82-9CC4-B7A043A6BDF5}" type="presParOf" srcId="{65AF1C5E-7418-46E6-96CF-81CDF4DEEF11}" destId="{1DF5A8AD-C6E8-4820-979B-022C5C7D3A36}" srcOrd="0" destOrd="0" presId="urn:microsoft.com/office/officeart/2005/8/layout/vList2"/>
    <dgm:cxn modelId="{BB051DD6-9FEC-4B6D-82C1-497A1331BA86}" type="presParOf" srcId="{65AF1C5E-7418-46E6-96CF-81CDF4DEEF11}" destId="{4FFFEB2D-12ED-4185-91F6-994D0BD3E303}" srcOrd="1" destOrd="0" presId="urn:microsoft.com/office/officeart/2005/8/layout/vList2"/>
    <dgm:cxn modelId="{173086B4-F294-4CEF-9759-872866E38E5E}" type="presParOf" srcId="{65AF1C5E-7418-46E6-96CF-81CDF4DEEF11}" destId="{D7607002-99F4-4459-92A1-23FF0DBFA5C2}" srcOrd="2" destOrd="0" presId="urn:microsoft.com/office/officeart/2005/8/layout/vList2"/>
    <dgm:cxn modelId="{23F30A1C-B672-478D-9613-E11A328229A9}" type="presParOf" srcId="{65AF1C5E-7418-46E6-96CF-81CDF4DEEF11}" destId="{C227D78D-69CF-4602-817C-4A0F1F2B1A02}" srcOrd="3" destOrd="0" presId="urn:microsoft.com/office/officeart/2005/8/layout/vList2"/>
    <dgm:cxn modelId="{81F8D453-8E22-41EC-A7B1-7E02A372DC1F}" type="presParOf" srcId="{65AF1C5E-7418-46E6-96CF-81CDF4DEEF11}" destId="{468A50E5-BD83-45B2-ACAF-EF056ACCC7C9}" srcOrd="4" destOrd="0" presId="urn:microsoft.com/office/officeart/2005/8/layout/vList2"/>
    <dgm:cxn modelId="{2207B798-13F9-4A3E-8946-DAD8220A7EBA}" type="presParOf" srcId="{65AF1C5E-7418-46E6-96CF-81CDF4DEEF11}" destId="{D6E76C22-46CE-4BE2-8355-D7B3B1C5464D}" srcOrd="5" destOrd="0" presId="urn:microsoft.com/office/officeart/2005/8/layout/vList2"/>
    <dgm:cxn modelId="{BA91F785-E81D-4066-87FA-6E0D6F488272}" type="presParOf" srcId="{65AF1C5E-7418-46E6-96CF-81CDF4DEEF11}" destId="{110C8705-3F46-44D7-B4F5-D10F05FDCA69}" srcOrd="6" destOrd="0" presId="urn:microsoft.com/office/officeart/2005/8/layout/vList2"/>
    <dgm:cxn modelId="{DB9CBDAE-C3B5-4CDB-B16F-EB8DC62CC093}" type="presParOf" srcId="{65AF1C5E-7418-46E6-96CF-81CDF4DEEF11}" destId="{B6D3B42F-59B9-4B73-8D62-3C604A34AA23}" srcOrd="7" destOrd="0" presId="urn:microsoft.com/office/officeart/2005/8/layout/vList2"/>
    <dgm:cxn modelId="{234EC0F6-FA4A-4D05-86B6-7C2D9EEA7A8A}" type="presParOf" srcId="{65AF1C5E-7418-46E6-96CF-81CDF4DEEF11}" destId="{BEBC11C0-D4D8-40C0-BC3F-060D15DF9547}" srcOrd="8" destOrd="0" presId="urn:microsoft.com/office/officeart/2005/8/layout/vList2"/>
    <dgm:cxn modelId="{75BA5CED-B00D-474E-9B78-CD8BC16D34FE}" type="presParOf" srcId="{65AF1C5E-7418-46E6-96CF-81CDF4DEEF11}" destId="{DB6D8075-E9CD-44FB-A50E-4ABDF4860078}" srcOrd="9" destOrd="0" presId="urn:microsoft.com/office/officeart/2005/8/layout/vList2"/>
    <dgm:cxn modelId="{E3516EE6-395F-421E-BDD9-7C9D69E8463A}" type="presParOf" srcId="{65AF1C5E-7418-46E6-96CF-81CDF4DEEF11}" destId="{44F1D0DF-F3AA-4CBB-B745-4253C5D18A9F}"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901524-A153-4460-9EAE-C32A9296AB7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AA5C64C-5AA7-4468-97C0-F1AD0FF4A727}">
      <dgm:prSet/>
      <dgm:spPr/>
      <dgm:t>
        <a:bodyPr/>
        <a:lstStyle/>
        <a:p>
          <a:r>
            <a:rPr lang="en-IN"/>
            <a:t>Again as the name implies, compile errors occur at the time of compilation of the program.</a:t>
          </a:r>
          <a:endParaRPr lang="en-US"/>
        </a:p>
      </dgm:t>
    </dgm:pt>
    <dgm:pt modelId="{2951EB4A-5083-44F6-8F37-005179E85900}" type="parTrans" cxnId="{6DD6A2DA-E582-450D-B342-6E5544FDF44F}">
      <dgm:prSet/>
      <dgm:spPr/>
      <dgm:t>
        <a:bodyPr/>
        <a:lstStyle/>
        <a:p>
          <a:endParaRPr lang="en-US"/>
        </a:p>
      </dgm:t>
    </dgm:pt>
    <dgm:pt modelId="{3FE2989B-602F-4A35-BE7D-68CF51D80E2E}" type="sibTrans" cxnId="{6DD6A2DA-E582-450D-B342-6E5544FDF44F}">
      <dgm:prSet/>
      <dgm:spPr/>
      <dgm:t>
        <a:bodyPr/>
        <a:lstStyle/>
        <a:p>
          <a:endParaRPr lang="en-US"/>
        </a:p>
      </dgm:t>
    </dgm:pt>
    <dgm:pt modelId="{C18E4BA1-0C4F-4A30-9794-6912E53E4EEE}">
      <dgm:prSet/>
      <dgm:spPr/>
      <dgm:t>
        <a:bodyPr/>
        <a:lstStyle/>
        <a:p>
          <a:r>
            <a:rPr lang="en-IN" dirty="0"/>
            <a:t>Such errors can be further classified as follows :</a:t>
          </a:r>
          <a:endParaRPr lang="en-US" dirty="0"/>
        </a:p>
      </dgm:t>
    </dgm:pt>
    <dgm:pt modelId="{1A5A21F6-285F-4705-9EFC-5E0B1FB26EE8}" type="parTrans" cxnId="{5618E3A2-2BAC-4C25-9BCE-4050DFA51C20}">
      <dgm:prSet/>
      <dgm:spPr/>
      <dgm:t>
        <a:bodyPr/>
        <a:lstStyle/>
        <a:p>
          <a:endParaRPr lang="en-US"/>
        </a:p>
      </dgm:t>
    </dgm:pt>
    <dgm:pt modelId="{5133EFE2-5EAC-430D-A8BC-7D0538E1C6F4}" type="sibTrans" cxnId="{5618E3A2-2BAC-4C25-9BCE-4050DFA51C20}">
      <dgm:prSet/>
      <dgm:spPr/>
      <dgm:t>
        <a:bodyPr/>
        <a:lstStyle/>
        <a:p>
          <a:endParaRPr lang="en-US"/>
        </a:p>
      </dgm:t>
    </dgm:pt>
    <dgm:pt modelId="{0E67839C-D27B-43BA-88FD-370786A66388}">
      <dgm:prSet/>
      <dgm:spPr/>
      <dgm:t>
        <a:bodyPr/>
        <a:lstStyle/>
        <a:p>
          <a:r>
            <a:rPr lang="en-IN" dirty="0">
              <a:solidFill>
                <a:srgbClr val="002060"/>
              </a:solidFill>
            </a:rPr>
            <a:t>Syntax errors: </a:t>
          </a:r>
          <a:r>
            <a:rPr lang="en-IN" dirty="0"/>
            <a:t>this type of error is generated when rules of c or any programming language are violated . For example, if we write </a:t>
          </a:r>
          <a:r>
            <a:rPr lang="en-IN" dirty="0">
              <a:solidFill>
                <a:srgbClr val="002060"/>
              </a:solidFill>
            </a:rPr>
            <a:t>int a </a:t>
          </a:r>
          <a:r>
            <a:rPr lang="en-IN" dirty="0"/>
            <a:t>. Then the error will occur and the correct to declare a integer is </a:t>
          </a:r>
          <a:r>
            <a:rPr lang="en-IN" dirty="0">
              <a:solidFill>
                <a:srgbClr val="002060"/>
              </a:solidFill>
            </a:rPr>
            <a:t>int a ; </a:t>
          </a:r>
          <a:r>
            <a:rPr lang="en-IN" dirty="0"/>
            <a:t>.</a:t>
          </a:r>
          <a:endParaRPr lang="en-US" dirty="0"/>
        </a:p>
      </dgm:t>
    </dgm:pt>
    <dgm:pt modelId="{611BF545-900D-45BB-BC7F-9DFACD11C15F}" type="parTrans" cxnId="{7B384F56-550C-4F5A-87DF-92B74E529DD6}">
      <dgm:prSet/>
      <dgm:spPr/>
      <dgm:t>
        <a:bodyPr/>
        <a:lstStyle/>
        <a:p>
          <a:endParaRPr lang="en-US"/>
        </a:p>
      </dgm:t>
    </dgm:pt>
    <dgm:pt modelId="{77C80E81-0EAA-46F8-AAB4-2CFB2EE65B75}" type="sibTrans" cxnId="{7B384F56-550C-4F5A-87DF-92B74E529DD6}">
      <dgm:prSet/>
      <dgm:spPr/>
      <dgm:t>
        <a:bodyPr/>
        <a:lstStyle/>
        <a:p>
          <a:endParaRPr lang="en-US"/>
        </a:p>
      </dgm:t>
    </dgm:pt>
    <dgm:pt modelId="{2FC15236-926E-443A-B6F0-4B1EA30D7153}">
      <dgm:prSet/>
      <dgm:spPr/>
      <dgm:t>
        <a:bodyPr/>
        <a:lstStyle/>
        <a:p>
          <a:r>
            <a:rPr lang="en-IN" dirty="0">
              <a:solidFill>
                <a:srgbClr val="002060"/>
              </a:solidFill>
            </a:rPr>
            <a:t>Sematic errors</a:t>
          </a:r>
          <a:r>
            <a:rPr lang="en-IN" dirty="0"/>
            <a:t>: the errors which may comply with rules of the programming language but are not meaningful to the compiler. For example, if we write </a:t>
          </a:r>
          <a:r>
            <a:rPr lang="en-IN" dirty="0">
              <a:solidFill>
                <a:srgbClr val="002060"/>
              </a:solidFill>
            </a:rPr>
            <a:t>a*b=c; </a:t>
          </a:r>
          <a:r>
            <a:rPr lang="en-IN" dirty="0"/>
            <a:t>. Then the error will occur and the valid statement is </a:t>
          </a:r>
          <a:r>
            <a:rPr lang="en-IN" dirty="0">
              <a:solidFill>
                <a:srgbClr val="002060"/>
              </a:solidFill>
            </a:rPr>
            <a:t>c=a*b; </a:t>
          </a:r>
          <a:r>
            <a:rPr lang="en-IN" dirty="0"/>
            <a:t>.</a:t>
          </a:r>
          <a:endParaRPr lang="en-US" dirty="0"/>
        </a:p>
      </dgm:t>
    </dgm:pt>
    <dgm:pt modelId="{4CBCE431-FAE1-4735-9687-ECACFA341EB8}" type="parTrans" cxnId="{8C3E480B-D782-4934-9201-B66E777E3756}">
      <dgm:prSet/>
      <dgm:spPr/>
      <dgm:t>
        <a:bodyPr/>
        <a:lstStyle/>
        <a:p>
          <a:endParaRPr lang="en-US"/>
        </a:p>
      </dgm:t>
    </dgm:pt>
    <dgm:pt modelId="{DD9E88B5-D711-441D-9F6E-E8CBE60C38EC}" type="sibTrans" cxnId="{8C3E480B-D782-4934-9201-B66E777E3756}">
      <dgm:prSet/>
      <dgm:spPr/>
      <dgm:t>
        <a:bodyPr/>
        <a:lstStyle/>
        <a:p>
          <a:endParaRPr lang="en-US"/>
        </a:p>
      </dgm:t>
    </dgm:pt>
    <dgm:pt modelId="{9CA4369E-7A77-472B-85C9-01F91B482674}" type="pres">
      <dgm:prSet presAssocID="{EC901524-A153-4460-9EAE-C32A9296AB78}" presName="linear" presStyleCnt="0">
        <dgm:presLayoutVars>
          <dgm:animLvl val="lvl"/>
          <dgm:resizeHandles val="exact"/>
        </dgm:presLayoutVars>
      </dgm:prSet>
      <dgm:spPr/>
    </dgm:pt>
    <dgm:pt modelId="{9B487083-FC8F-4071-867B-E4C5EF62CE51}" type="pres">
      <dgm:prSet presAssocID="{1AA5C64C-5AA7-4468-97C0-F1AD0FF4A727}" presName="parentText" presStyleLbl="node1" presStyleIdx="0" presStyleCnt="4">
        <dgm:presLayoutVars>
          <dgm:chMax val="0"/>
          <dgm:bulletEnabled val="1"/>
        </dgm:presLayoutVars>
      </dgm:prSet>
      <dgm:spPr/>
    </dgm:pt>
    <dgm:pt modelId="{5A4077D1-8AC2-49BC-9E13-FBA480342CB6}" type="pres">
      <dgm:prSet presAssocID="{3FE2989B-602F-4A35-BE7D-68CF51D80E2E}" presName="spacer" presStyleCnt="0"/>
      <dgm:spPr/>
    </dgm:pt>
    <dgm:pt modelId="{198D273B-8BD0-4168-BD67-36177695375C}" type="pres">
      <dgm:prSet presAssocID="{C18E4BA1-0C4F-4A30-9794-6912E53E4EEE}" presName="parentText" presStyleLbl="node1" presStyleIdx="1" presStyleCnt="4" custLinFactY="1434" custLinFactNeighborY="100000">
        <dgm:presLayoutVars>
          <dgm:chMax val="0"/>
          <dgm:bulletEnabled val="1"/>
        </dgm:presLayoutVars>
      </dgm:prSet>
      <dgm:spPr/>
    </dgm:pt>
    <dgm:pt modelId="{5F74412A-750E-4753-A66D-FDBE9A05799B}" type="pres">
      <dgm:prSet presAssocID="{5133EFE2-5EAC-430D-A8BC-7D0538E1C6F4}" presName="spacer" presStyleCnt="0"/>
      <dgm:spPr/>
    </dgm:pt>
    <dgm:pt modelId="{5B5EB072-A3CF-4577-BE94-A768D05F2077}" type="pres">
      <dgm:prSet presAssocID="{0E67839C-D27B-43BA-88FD-370786A66388}" presName="parentText" presStyleLbl="node1" presStyleIdx="2" presStyleCnt="4" custScaleY="110373">
        <dgm:presLayoutVars>
          <dgm:chMax val="0"/>
          <dgm:bulletEnabled val="1"/>
        </dgm:presLayoutVars>
      </dgm:prSet>
      <dgm:spPr/>
    </dgm:pt>
    <dgm:pt modelId="{8389121A-48EB-45A3-A216-F0EA8CA33703}" type="pres">
      <dgm:prSet presAssocID="{77C80E81-0EAA-46F8-AAB4-2CFB2EE65B75}" presName="spacer" presStyleCnt="0"/>
      <dgm:spPr/>
    </dgm:pt>
    <dgm:pt modelId="{7EA12CE2-ACE6-4C5B-93AC-E3656941B8FE}" type="pres">
      <dgm:prSet presAssocID="{2FC15236-926E-443A-B6F0-4B1EA30D7153}" presName="parentText" presStyleLbl="node1" presStyleIdx="3" presStyleCnt="4">
        <dgm:presLayoutVars>
          <dgm:chMax val="0"/>
          <dgm:bulletEnabled val="1"/>
        </dgm:presLayoutVars>
      </dgm:prSet>
      <dgm:spPr/>
    </dgm:pt>
  </dgm:ptLst>
  <dgm:cxnLst>
    <dgm:cxn modelId="{8C3E480B-D782-4934-9201-B66E777E3756}" srcId="{EC901524-A153-4460-9EAE-C32A9296AB78}" destId="{2FC15236-926E-443A-B6F0-4B1EA30D7153}" srcOrd="3" destOrd="0" parTransId="{4CBCE431-FAE1-4735-9687-ECACFA341EB8}" sibTransId="{DD9E88B5-D711-441D-9F6E-E8CBE60C38EC}"/>
    <dgm:cxn modelId="{26480C1B-A91E-486E-AD8D-B69FFC49577B}" type="presOf" srcId="{2FC15236-926E-443A-B6F0-4B1EA30D7153}" destId="{7EA12CE2-ACE6-4C5B-93AC-E3656941B8FE}" srcOrd="0" destOrd="0" presId="urn:microsoft.com/office/officeart/2005/8/layout/vList2"/>
    <dgm:cxn modelId="{D8428325-4360-4F95-BF79-35816A9E573E}" type="presOf" srcId="{C18E4BA1-0C4F-4A30-9794-6912E53E4EEE}" destId="{198D273B-8BD0-4168-BD67-36177695375C}" srcOrd="0" destOrd="0" presId="urn:microsoft.com/office/officeart/2005/8/layout/vList2"/>
    <dgm:cxn modelId="{00A7FD25-C2D3-4EF8-B40C-E5D9C8218183}" type="presOf" srcId="{EC901524-A153-4460-9EAE-C32A9296AB78}" destId="{9CA4369E-7A77-472B-85C9-01F91B482674}" srcOrd="0" destOrd="0" presId="urn:microsoft.com/office/officeart/2005/8/layout/vList2"/>
    <dgm:cxn modelId="{A5C34E41-453D-49D8-964E-13872DA9B64A}" type="presOf" srcId="{0E67839C-D27B-43BA-88FD-370786A66388}" destId="{5B5EB072-A3CF-4577-BE94-A768D05F2077}" srcOrd="0" destOrd="0" presId="urn:microsoft.com/office/officeart/2005/8/layout/vList2"/>
    <dgm:cxn modelId="{7B384F56-550C-4F5A-87DF-92B74E529DD6}" srcId="{EC901524-A153-4460-9EAE-C32A9296AB78}" destId="{0E67839C-D27B-43BA-88FD-370786A66388}" srcOrd="2" destOrd="0" parTransId="{611BF545-900D-45BB-BC7F-9DFACD11C15F}" sibTransId="{77C80E81-0EAA-46F8-AAB4-2CFB2EE65B75}"/>
    <dgm:cxn modelId="{62BAC79C-1561-4966-8FC9-AF5894F9FF33}" type="presOf" srcId="{1AA5C64C-5AA7-4468-97C0-F1AD0FF4A727}" destId="{9B487083-FC8F-4071-867B-E4C5EF62CE51}" srcOrd="0" destOrd="0" presId="urn:microsoft.com/office/officeart/2005/8/layout/vList2"/>
    <dgm:cxn modelId="{5618E3A2-2BAC-4C25-9BCE-4050DFA51C20}" srcId="{EC901524-A153-4460-9EAE-C32A9296AB78}" destId="{C18E4BA1-0C4F-4A30-9794-6912E53E4EEE}" srcOrd="1" destOrd="0" parTransId="{1A5A21F6-285F-4705-9EFC-5E0B1FB26EE8}" sibTransId="{5133EFE2-5EAC-430D-A8BC-7D0538E1C6F4}"/>
    <dgm:cxn modelId="{6DD6A2DA-E582-450D-B342-6E5544FDF44F}" srcId="{EC901524-A153-4460-9EAE-C32A9296AB78}" destId="{1AA5C64C-5AA7-4468-97C0-F1AD0FF4A727}" srcOrd="0" destOrd="0" parTransId="{2951EB4A-5083-44F6-8F37-005179E85900}" sibTransId="{3FE2989B-602F-4A35-BE7D-68CF51D80E2E}"/>
    <dgm:cxn modelId="{D0B56743-7B8D-451E-9CAD-5F6B1D1CCD1B}" type="presParOf" srcId="{9CA4369E-7A77-472B-85C9-01F91B482674}" destId="{9B487083-FC8F-4071-867B-E4C5EF62CE51}" srcOrd="0" destOrd="0" presId="urn:microsoft.com/office/officeart/2005/8/layout/vList2"/>
    <dgm:cxn modelId="{AB22236B-E6C2-41C2-BEF7-D4656A3145D8}" type="presParOf" srcId="{9CA4369E-7A77-472B-85C9-01F91B482674}" destId="{5A4077D1-8AC2-49BC-9E13-FBA480342CB6}" srcOrd="1" destOrd="0" presId="urn:microsoft.com/office/officeart/2005/8/layout/vList2"/>
    <dgm:cxn modelId="{B05FC267-FAB3-40C0-A85C-B5DA1036C345}" type="presParOf" srcId="{9CA4369E-7A77-472B-85C9-01F91B482674}" destId="{198D273B-8BD0-4168-BD67-36177695375C}" srcOrd="2" destOrd="0" presId="urn:microsoft.com/office/officeart/2005/8/layout/vList2"/>
    <dgm:cxn modelId="{DA2B03D0-D51E-4D91-BE44-91CE657EE380}" type="presParOf" srcId="{9CA4369E-7A77-472B-85C9-01F91B482674}" destId="{5F74412A-750E-4753-A66D-FDBE9A05799B}" srcOrd="3" destOrd="0" presId="urn:microsoft.com/office/officeart/2005/8/layout/vList2"/>
    <dgm:cxn modelId="{B0DA4984-775D-45FD-9320-A5D803C258C9}" type="presParOf" srcId="{9CA4369E-7A77-472B-85C9-01F91B482674}" destId="{5B5EB072-A3CF-4577-BE94-A768D05F2077}" srcOrd="4" destOrd="0" presId="urn:microsoft.com/office/officeart/2005/8/layout/vList2"/>
    <dgm:cxn modelId="{57FD7413-06D9-473A-B4BD-491828B6B854}" type="presParOf" srcId="{9CA4369E-7A77-472B-85C9-01F91B482674}" destId="{8389121A-48EB-45A3-A216-F0EA8CA33703}" srcOrd="5" destOrd="0" presId="urn:microsoft.com/office/officeart/2005/8/layout/vList2"/>
    <dgm:cxn modelId="{60D360C9-787D-4A33-906B-37C9DD6C07B9}" type="presParOf" srcId="{9CA4369E-7A77-472B-85C9-01F91B482674}" destId="{7EA12CE2-ACE6-4C5B-93AC-E3656941B8FE}" srcOrd="6" destOrd="0" presId="urn:microsoft.com/office/officeart/2005/8/layout/vList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C38E75-CFF6-4315-910B-2144EFCD20E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4A86C5B5-ACBC-4316-ACA3-13A34DB7CBBF}">
      <dgm:prSet/>
      <dgm:spPr/>
      <dgm:t>
        <a:bodyPr/>
        <a:lstStyle/>
        <a:p>
          <a:r>
            <a:rPr lang="en-IN" b="0" i="0" dirty="0">
              <a:solidFill>
                <a:srgbClr val="002060"/>
              </a:solidFill>
            </a:rPr>
            <a:t>These errors occur when the linker is not able to find the function definition for a given prototype.</a:t>
          </a:r>
          <a:endParaRPr lang="en-US" dirty="0">
            <a:solidFill>
              <a:srgbClr val="002060"/>
            </a:solidFill>
          </a:endParaRPr>
        </a:p>
      </dgm:t>
    </dgm:pt>
    <dgm:pt modelId="{9CBE443F-7D5E-4711-B953-5E233A6B3985}" type="parTrans" cxnId="{D24852F4-3E61-4027-AF6C-F9D716C034E4}">
      <dgm:prSet/>
      <dgm:spPr/>
      <dgm:t>
        <a:bodyPr/>
        <a:lstStyle/>
        <a:p>
          <a:endParaRPr lang="en-US"/>
        </a:p>
      </dgm:t>
    </dgm:pt>
    <dgm:pt modelId="{A0BBF0C8-C659-4B6A-A79A-0888D581F931}" type="sibTrans" cxnId="{D24852F4-3E61-4027-AF6C-F9D716C034E4}">
      <dgm:prSet/>
      <dgm:spPr/>
      <dgm:t>
        <a:bodyPr/>
        <a:lstStyle/>
        <a:p>
          <a:endParaRPr lang="en-US"/>
        </a:p>
      </dgm:t>
    </dgm:pt>
    <dgm:pt modelId="{36A9512B-7B5C-4AC4-BAE7-A10ECA5DD613}">
      <dgm:prSet/>
      <dgm:spPr/>
      <dgm:t>
        <a:bodyPr/>
        <a:lstStyle/>
        <a:p>
          <a:r>
            <a:rPr lang="en-IN" b="0" i="0" dirty="0">
              <a:solidFill>
                <a:srgbClr val="002060"/>
              </a:solidFill>
            </a:rPr>
            <a:t>For example, if you write </a:t>
          </a:r>
          <a:r>
            <a:rPr lang="en-IN" b="0" i="0" dirty="0" err="1">
              <a:solidFill>
                <a:srgbClr val="002060"/>
              </a:solidFill>
            </a:rPr>
            <a:t>atoi</a:t>
          </a:r>
          <a:r>
            <a:rPr lang="en-IN" b="0" i="0" dirty="0">
              <a:solidFill>
                <a:srgbClr val="002060"/>
              </a:solidFill>
            </a:rPr>
            <a:t>(); but not include </a:t>
          </a:r>
          <a:r>
            <a:rPr lang="en-IN" b="0" i="0" dirty="0" err="1">
              <a:solidFill>
                <a:srgbClr val="002060"/>
              </a:solidFill>
            </a:rPr>
            <a:t>stdlib.h</a:t>
          </a:r>
          <a:r>
            <a:rPr lang="en-IN" b="0" i="0" dirty="0">
              <a:solidFill>
                <a:srgbClr val="002060"/>
              </a:solidFill>
            </a:rPr>
            <a:t> then a linker error will be shown</a:t>
          </a:r>
          <a:r>
            <a:rPr lang="en-IN" b="0" i="0" dirty="0"/>
            <a:t>.</a:t>
          </a:r>
          <a:endParaRPr lang="en-US" dirty="0"/>
        </a:p>
      </dgm:t>
    </dgm:pt>
    <dgm:pt modelId="{7E6B9F9D-21AD-44C9-B42E-A348238881E9}" type="parTrans" cxnId="{E5B5278D-CD5F-4A61-9404-85F765DA14BA}">
      <dgm:prSet/>
      <dgm:spPr/>
      <dgm:t>
        <a:bodyPr/>
        <a:lstStyle/>
        <a:p>
          <a:endParaRPr lang="en-US"/>
        </a:p>
      </dgm:t>
    </dgm:pt>
    <dgm:pt modelId="{B7A5EA07-7168-4DCE-9450-D1FB6B405E09}" type="sibTrans" cxnId="{E5B5278D-CD5F-4A61-9404-85F765DA14BA}">
      <dgm:prSet/>
      <dgm:spPr/>
      <dgm:t>
        <a:bodyPr/>
        <a:lstStyle/>
        <a:p>
          <a:endParaRPr lang="en-US"/>
        </a:p>
      </dgm:t>
    </dgm:pt>
    <dgm:pt modelId="{BCBAE34F-0F47-4E94-A486-C66533DCBC24}">
      <dgm:prSet/>
      <dgm:spPr/>
      <dgm:t>
        <a:bodyPr/>
        <a:lstStyle/>
        <a:p>
          <a:r>
            <a:rPr lang="en-IN" b="0" i="0" dirty="0">
              <a:solidFill>
                <a:srgbClr val="002060"/>
              </a:solidFill>
            </a:rPr>
            <a:t>Similarly, even if you have defined a function </a:t>
          </a:r>
          <a:r>
            <a:rPr lang="en-IN" b="0" i="0" dirty="0" err="1">
              <a:solidFill>
                <a:srgbClr val="002060"/>
              </a:solidFill>
            </a:rPr>
            <a:t>sum_of_two_numbers</a:t>
          </a:r>
          <a:r>
            <a:rPr lang="en-IN" b="0" i="0" dirty="0">
              <a:solidFill>
                <a:srgbClr val="002060"/>
              </a:solidFill>
            </a:rPr>
            <a:t>() but while calling if you mistakenly write </a:t>
          </a:r>
          <a:r>
            <a:rPr lang="en-IN" b="0" i="0" dirty="0" err="1">
              <a:solidFill>
                <a:srgbClr val="002060"/>
              </a:solidFill>
            </a:rPr>
            <a:t>sum_of_two_number</a:t>
          </a:r>
          <a:r>
            <a:rPr lang="en-IN" b="0" i="0" dirty="0">
              <a:solidFill>
                <a:srgbClr val="002060"/>
              </a:solidFill>
            </a:rPr>
            <a:t>() then again a linker error will be generated. </a:t>
          </a:r>
          <a:endParaRPr lang="en-US" dirty="0">
            <a:solidFill>
              <a:srgbClr val="002060"/>
            </a:solidFill>
          </a:endParaRPr>
        </a:p>
      </dgm:t>
    </dgm:pt>
    <dgm:pt modelId="{6B1788F5-8CEA-4F2F-BB34-79FFCEAA0C60}" type="parTrans" cxnId="{BB9031CD-008F-43FC-9041-5F1F3945C566}">
      <dgm:prSet/>
      <dgm:spPr/>
      <dgm:t>
        <a:bodyPr/>
        <a:lstStyle/>
        <a:p>
          <a:endParaRPr lang="en-US"/>
        </a:p>
      </dgm:t>
    </dgm:pt>
    <dgm:pt modelId="{12C3D1A7-E9AE-4937-AC17-6C593FBF4972}" type="sibTrans" cxnId="{BB9031CD-008F-43FC-9041-5F1F3945C566}">
      <dgm:prSet/>
      <dgm:spPr/>
      <dgm:t>
        <a:bodyPr/>
        <a:lstStyle/>
        <a:p>
          <a:endParaRPr lang="en-US"/>
        </a:p>
      </dgm:t>
    </dgm:pt>
    <dgm:pt modelId="{EFAE37BE-6C4E-4EB3-909A-11FB86E5AA72}" type="pres">
      <dgm:prSet presAssocID="{2DC38E75-CFF6-4315-910B-2144EFCD20E4}" presName="vert0" presStyleCnt="0">
        <dgm:presLayoutVars>
          <dgm:dir/>
          <dgm:animOne val="branch"/>
          <dgm:animLvl val="lvl"/>
        </dgm:presLayoutVars>
      </dgm:prSet>
      <dgm:spPr/>
    </dgm:pt>
    <dgm:pt modelId="{CF920339-7780-49A0-8D56-B519EB235E0C}" type="pres">
      <dgm:prSet presAssocID="{4A86C5B5-ACBC-4316-ACA3-13A34DB7CBBF}" presName="thickLine" presStyleLbl="alignNode1" presStyleIdx="0" presStyleCnt="3"/>
      <dgm:spPr/>
    </dgm:pt>
    <dgm:pt modelId="{190B3160-BA95-4D19-9F7A-D2418AC0B4CE}" type="pres">
      <dgm:prSet presAssocID="{4A86C5B5-ACBC-4316-ACA3-13A34DB7CBBF}" presName="horz1" presStyleCnt="0"/>
      <dgm:spPr/>
    </dgm:pt>
    <dgm:pt modelId="{215B062D-B86E-4677-ADF6-1E5756E93F83}" type="pres">
      <dgm:prSet presAssocID="{4A86C5B5-ACBC-4316-ACA3-13A34DB7CBBF}" presName="tx1" presStyleLbl="revTx" presStyleIdx="0" presStyleCnt="3"/>
      <dgm:spPr/>
    </dgm:pt>
    <dgm:pt modelId="{9E348125-A0E3-4620-8550-57E57346D157}" type="pres">
      <dgm:prSet presAssocID="{4A86C5B5-ACBC-4316-ACA3-13A34DB7CBBF}" presName="vert1" presStyleCnt="0"/>
      <dgm:spPr/>
    </dgm:pt>
    <dgm:pt modelId="{114A4FC7-6CEA-41B8-99F3-02C86793B6CD}" type="pres">
      <dgm:prSet presAssocID="{36A9512B-7B5C-4AC4-BAE7-A10ECA5DD613}" presName="thickLine" presStyleLbl="alignNode1" presStyleIdx="1" presStyleCnt="3"/>
      <dgm:spPr/>
    </dgm:pt>
    <dgm:pt modelId="{A34B1FBE-B9BF-4E8E-BBD9-088728796AD2}" type="pres">
      <dgm:prSet presAssocID="{36A9512B-7B5C-4AC4-BAE7-A10ECA5DD613}" presName="horz1" presStyleCnt="0"/>
      <dgm:spPr/>
    </dgm:pt>
    <dgm:pt modelId="{D8529FAF-092E-48A7-A260-2A0075FA077B}" type="pres">
      <dgm:prSet presAssocID="{36A9512B-7B5C-4AC4-BAE7-A10ECA5DD613}" presName="tx1" presStyleLbl="revTx" presStyleIdx="1" presStyleCnt="3"/>
      <dgm:spPr/>
    </dgm:pt>
    <dgm:pt modelId="{8F5EB41E-5FB6-40D0-AF00-165B9FA63974}" type="pres">
      <dgm:prSet presAssocID="{36A9512B-7B5C-4AC4-BAE7-A10ECA5DD613}" presName="vert1" presStyleCnt="0"/>
      <dgm:spPr/>
    </dgm:pt>
    <dgm:pt modelId="{591AE24C-69BE-493C-BA06-1B429F1B16F4}" type="pres">
      <dgm:prSet presAssocID="{BCBAE34F-0F47-4E94-A486-C66533DCBC24}" presName="thickLine" presStyleLbl="alignNode1" presStyleIdx="2" presStyleCnt="3"/>
      <dgm:spPr/>
    </dgm:pt>
    <dgm:pt modelId="{41779742-C17B-4837-9E3B-A9207BF4C732}" type="pres">
      <dgm:prSet presAssocID="{BCBAE34F-0F47-4E94-A486-C66533DCBC24}" presName="horz1" presStyleCnt="0"/>
      <dgm:spPr/>
    </dgm:pt>
    <dgm:pt modelId="{9741E31D-2F4F-49C6-AC98-884565026A03}" type="pres">
      <dgm:prSet presAssocID="{BCBAE34F-0F47-4E94-A486-C66533DCBC24}" presName="tx1" presStyleLbl="revTx" presStyleIdx="2" presStyleCnt="3"/>
      <dgm:spPr/>
    </dgm:pt>
    <dgm:pt modelId="{E728AB4C-FB61-428E-A00B-E2B3C1714F69}" type="pres">
      <dgm:prSet presAssocID="{BCBAE34F-0F47-4E94-A486-C66533DCBC24}" presName="vert1" presStyleCnt="0"/>
      <dgm:spPr/>
    </dgm:pt>
  </dgm:ptLst>
  <dgm:cxnLst>
    <dgm:cxn modelId="{4FABCF0C-F263-4640-8476-D60EC388413E}" type="presOf" srcId="{4A86C5B5-ACBC-4316-ACA3-13A34DB7CBBF}" destId="{215B062D-B86E-4677-ADF6-1E5756E93F83}" srcOrd="0" destOrd="0" presId="urn:microsoft.com/office/officeart/2008/layout/LinedList"/>
    <dgm:cxn modelId="{F7F67F6D-4784-4BFE-9E1A-76057F848961}" type="presOf" srcId="{2DC38E75-CFF6-4315-910B-2144EFCD20E4}" destId="{EFAE37BE-6C4E-4EB3-909A-11FB86E5AA72}" srcOrd="0" destOrd="0" presId="urn:microsoft.com/office/officeart/2008/layout/LinedList"/>
    <dgm:cxn modelId="{E5B5278D-CD5F-4A61-9404-85F765DA14BA}" srcId="{2DC38E75-CFF6-4315-910B-2144EFCD20E4}" destId="{36A9512B-7B5C-4AC4-BAE7-A10ECA5DD613}" srcOrd="1" destOrd="0" parTransId="{7E6B9F9D-21AD-44C9-B42E-A348238881E9}" sibTransId="{B7A5EA07-7168-4DCE-9450-D1FB6B405E09}"/>
    <dgm:cxn modelId="{BB9031CD-008F-43FC-9041-5F1F3945C566}" srcId="{2DC38E75-CFF6-4315-910B-2144EFCD20E4}" destId="{BCBAE34F-0F47-4E94-A486-C66533DCBC24}" srcOrd="2" destOrd="0" parTransId="{6B1788F5-8CEA-4F2F-BB34-79FFCEAA0C60}" sibTransId="{12C3D1A7-E9AE-4937-AC17-6C593FBF4972}"/>
    <dgm:cxn modelId="{B23BB9EF-1143-45BC-A1E8-131423CAE919}" type="presOf" srcId="{36A9512B-7B5C-4AC4-BAE7-A10ECA5DD613}" destId="{D8529FAF-092E-48A7-A260-2A0075FA077B}" srcOrd="0" destOrd="0" presId="urn:microsoft.com/office/officeart/2008/layout/LinedList"/>
    <dgm:cxn modelId="{E674C9F3-5383-4F00-A9E6-C49C984576A2}" type="presOf" srcId="{BCBAE34F-0F47-4E94-A486-C66533DCBC24}" destId="{9741E31D-2F4F-49C6-AC98-884565026A03}" srcOrd="0" destOrd="0" presId="urn:microsoft.com/office/officeart/2008/layout/LinedList"/>
    <dgm:cxn modelId="{D24852F4-3E61-4027-AF6C-F9D716C034E4}" srcId="{2DC38E75-CFF6-4315-910B-2144EFCD20E4}" destId="{4A86C5B5-ACBC-4316-ACA3-13A34DB7CBBF}" srcOrd="0" destOrd="0" parTransId="{9CBE443F-7D5E-4711-B953-5E233A6B3985}" sibTransId="{A0BBF0C8-C659-4B6A-A79A-0888D581F931}"/>
    <dgm:cxn modelId="{289B1B14-E28C-48A7-90B5-F0720328DFCE}" type="presParOf" srcId="{EFAE37BE-6C4E-4EB3-909A-11FB86E5AA72}" destId="{CF920339-7780-49A0-8D56-B519EB235E0C}" srcOrd="0" destOrd="0" presId="urn:microsoft.com/office/officeart/2008/layout/LinedList"/>
    <dgm:cxn modelId="{D3D352E7-E8E2-43BA-9FBB-8BAEEF88FCC7}" type="presParOf" srcId="{EFAE37BE-6C4E-4EB3-909A-11FB86E5AA72}" destId="{190B3160-BA95-4D19-9F7A-D2418AC0B4CE}" srcOrd="1" destOrd="0" presId="urn:microsoft.com/office/officeart/2008/layout/LinedList"/>
    <dgm:cxn modelId="{7B9F642D-CE38-4435-8F21-5F24F32EC281}" type="presParOf" srcId="{190B3160-BA95-4D19-9F7A-D2418AC0B4CE}" destId="{215B062D-B86E-4677-ADF6-1E5756E93F83}" srcOrd="0" destOrd="0" presId="urn:microsoft.com/office/officeart/2008/layout/LinedList"/>
    <dgm:cxn modelId="{21047A42-E1CE-425A-8FE7-B759E197201D}" type="presParOf" srcId="{190B3160-BA95-4D19-9F7A-D2418AC0B4CE}" destId="{9E348125-A0E3-4620-8550-57E57346D157}" srcOrd="1" destOrd="0" presId="urn:microsoft.com/office/officeart/2008/layout/LinedList"/>
    <dgm:cxn modelId="{6DF472D2-9CC2-4482-A616-A7CA45F28BFC}" type="presParOf" srcId="{EFAE37BE-6C4E-4EB3-909A-11FB86E5AA72}" destId="{114A4FC7-6CEA-41B8-99F3-02C86793B6CD}" srcOrd="2" destOrd="0" presId="urn:microsoft.com/office/officeart/2008/layout/LinedList"/>
    <dgm:cxn modelId="{7B3181F8-766F-41EF-B8CF-E2E981B0613F}" type="presParOf" srcId="{EFAE37BE-6C4E-4EB3-909A-11FB86E5AA72}" destId="{A34B1FBE-B9BF-4E8E-BBD9-088728796AD2}" srcOrd="3" destOrd="0" presId="urn:microsoft.com/office/officeart/2008/layout/LinedList"/>
    <dgm:cxn modelId="{436A7B65-F6F7-41A1-881A-DED4F2869A52}" type="presParOf" srcId="{A34B1FBE-B9BF-4E8E-BBD9-088728796AD2}" destId="{D8529FAF-092E-48A7-A260-2A0075FA077B}" srcOrd="0" destOrd="0" presId="urn:microsoft.com/office/officeart/2008/layout/LinedList"/>
    <dgm:cxn modelId="{B72086B6-6A19-40FA-94EF-D0728C899B58}" type="presParOf" srcId="{A34B1FBE-B9BF-4E8E-BBD9-088728796AD2}" destId="{8F5EB41E-5FB6-40D0-AF00-165B9FA63974}" srcOrd="1" destOrd="0" presId="urn:microsoft.com/office/officeart/2008/layout/LinedList"/>
    <dgm:cxn modelId="{B7694A61-2F85-4FBF-9CE7-C46619915C90}" type="presParOf" srcId="{EFAE37BE-6C4E-4EB3-909A-11FB86E5AA72}" destId="{591AE24C-69BE-493C-BA06-1B429F1B16F4}" srcOrd="4" destOrd="0" presId="urn:microsoft.com/office/officeart/2008/layout/LinedList"/>
    <dgm:cxn modelId="{492A9AA8-1F9A-4209-8309-D102EE46BF08}" type="presParOf" srcId="{EFAE37BE-6C4E-4EB3-909A-11FB86E5AA72}" destId="{41779742-C17B-4837-9E3B-A9207BF4C732}" srcOrd="5" destOrd="0" presId="urn:microsoft.com/office/officeart/2008/layout/LinedList"/>
    <dgm:cxn modelId="{E076D745-8CDA-435F-9434-C2DB402024BE}" type="presParOf" srcId="{41779742-C17B-4837-9E3B-A9207BF4C732}" destId="{9741E31D-2F4F-49C6-AC98-884565026A03}" srcOrd="0" destOrd="0" presId="urn:microsoft.com/office/officeart/2008/layout/LinedList"/>
    <dgm:cxn modelId="{2305AE48-F3FC-476F-9D70-FE74EE1E483A}" type="presParOf" srcId="{41779742-C17B-4837-9E3B-A9207BF4C732}" destId="{E728AB4C-FB61-428E-A00B-E2B3C1714F6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9E8CF8D-A47B-4421-9EC7-C8A0C7598DE2}"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E9EB13C4-A08A-4DEB-A345-1D363D96B78D}">
      <dgm:prSet/>
      <dgm:spPr/>
      <dgm:t>
        <a:bodyPr/>
        <a:lstStyle/>
        <a:p>
          <a:r>
            <a:rPr lang="en-IN" b="0" i="0"/>
            <a:t>Unit tests: </a:t>
          </a:r>
          <a:endParaRPr lang="en-US"/>
        </a:p>
      </dgm:t>
    </dgm:pt>
    <dgm:pt modelId="{074BAE0F-F767-48C7-803D-104F346EB055}" type="parTrans" cxnId="{738703D7-04DD-4F56-929D-C26303E1A794}">
      <dgm:prSet/>
      <dgm:spPr/>
      <dgm:t>
        <a:bodyPr/>
        <a:lstStyle/>
        <a:p>
          <a:endParaRPr lang="en-US"/>
        </a:p>
      </dgm:t>
    </dgm:pt>
    <dgm:pt modelId="{02EE3E19-DEDD-4C16-854D-608778C15775}" type="sibTrans" cxnId="{738703D7-04DD-4F56-929D-C26303E1A794}">
      <dgm:prSet/>
      <dgm:spPr/>
      <dgm:t>
        <a:bodyPr/>
        <a:lstStyle/>
        <a:p>
          <a:endParaRPr lang="en-US"/>
        </a:p>
      </dgm:t>
    </dgm:pt>
    <dgm:pt modelId="{DA8D6F13-1438-45BC-955E-AADF9156CCA4}">
      <dgm:prSet/>
      <dgm:spPr/>
      <dgm:t>
        <a:bodyPr/>
        <a:lstStyle/>
        <a:p>
          <a:r>
            <a:rPr lang="en-IN" b="0" i="0"/>
            <a:t>This type testing is applied only on a single unit or module to ensure whether it exhibits the expected behaviour.</a:t>
          </a:r>
          <a:endParaRPr lang="en-US"/>
        </a:p>
      </dgm:t>
    </dgm:pt>
    <dgm:pt modelId="{7DEA0C6F-F953-46D6-8AC9-8F508CDB3CC5}" type="parTrans" cxnId="{98292745-F0EE-407F-ACA2-385B22E1C027}">
      <dgm:prSet/>
      <dgm:spPr/>
      <dgm:t>
        <a:bodyPr/>
        <a:lstStyle/>
        <a:p>
          <a:endParaRPr lang="en-US"/>
        </a:p>
      </dgm:t>
    </dgm:pt>
    <dgm:pt modelId="{1823890F-4E65-4F55-94CD-A97D503675A2}" type="sibTrans" cxnId="{98292745-F0EE-407F-ACA2-385B22E1C027}">
      <dgm:prSet/>
      <dgm:spPr/>
      <dgm:t>
        <a:bodyPr/>
        <a:lstStyle/>
        <a:p>
          <a:endParaRPr lang="en-US"/>
        </a:p>
      </dgm:t>
    </dgm:pt>
    <dgm:pt modelId="{2FD9BAED-A74C-40DF-BF63-CA1EA4D19357}">
      <dgm:prSet/>
      <dgm:spPr/>
      <dgm:t>
        <a:bodyPr/>
        <a:lstStyle/>
        <a:p>
          <a:r>
            <a:rPr lang="en-IN" b="0" i="0"/>
            <a:t>Integration Tests: </a:t>
          </a:r>
          <a:endParaRPr lang="en-US"/>
        </a:p>
      </dgm:t>
    </dgm:pt>
    <dgm:pt modelId="{03E5BADD-9E84-432A-A4BD-A6826ADFF108}" type="parTrans" cxnId="{16D0DC7B-17AD-433D-A7B8-D4BA0587B519}">
      <dgm:prSet/>
      <dgm:spPr/>
      <dgm:t>
        <a:bodyPr/>
        <a:lstStyle/>
        <a:p>
          <a:endParaRPr lang="en-US"/>
        </a:p>
      </dgm:t>
    </dgm:pt>
    <dgm:pt modelId="{68988D27-0566-40F8-8875-290204892501}" type="sibTrans" cxnId="{16D0DC7B-17AD-433D-A7B8-D4BA0587B519}">
      <dgm:prSet/>
      <dgm:spPr/>
      <dgm:t>
        <a:bodyPr/>
        <a:lstStyle/>
        <a:p>
          <a:endParaRPr lang="en-US"/>
        </a:p>
      </dgm:t>
    </dgm:pt>
    <dgm:pt modelId="{88157F9B-9681-436C-8909-8F6C5D61F6F0}">
      <dgm:prSet/>
      <dgm:spPr/>
      <dgm:t>
        <a:bodyPr/>
        <a:lstStyle/>
        <a:p>
          <a:r>
            <a:rPr lang="en-IN" b="0" i="0"/>
            <a:t>In this test, two units that have already been tested are combined into a component and the interface between them is tested.</a:t>
          </a:r>
          <a:endParaRPr lang="en-US"/>
        </a:p>
      </dgm:t>
    </dgm:pt>
    <dgm:pt modelId="{2E324DFB-3C1F-46F8-8CE5-44C65D3ED85A}" type="parTrans" cxnId="{49DF8933-1E6C-4E02-AD08-7063325B105E}">
      <dgm:prSet/>
      <dgm:spPr/>
      <dgm:t>
        <a:bodyPr/>
        <a:lstStyle/>
        <a:p>
          <a:endParaRPr lang="en-US"/>
        </a:p>
      </dgm:t>
    </dgm:pt>
    <dgm:pt modelId="{7ED83348-C346-4D86-8239-2287877566D1}" type="sibTrans" cxnId="{49DF8933-1E6C-4E02-AD08-7063325B105E}">
      <dgm:prSet/>
      <dgm:spPr/>
      <dgm:t>
        <a:bodyPr/>
        <a:lstStyle/>
        <a:p>
          <a:endParaRPr lang="en-US"/>
        </a:p>
      </dgm:t>
    </dgm:pt>
    <dgm:pt modelId="{89418D62-D25C-471A-B340-57E32457DACC}">
      <dgm:prSet/>
      <dgm:spPr/>
      <dgm:t>
        <a:bodyPr/>
        <a:lstStyle/>
        <a:p>
          <a:r>
            <a:rPr lang="en-IN" b="0" i="0"/>
            <a:t>The guiding principle is to test combinations of pieces and then gradually expanding the component to include other modules as well.</a:t>
          </a:r>
          <a:endParaRPr lang="en-US"/>
        </a:p>
      </dgm:t>
    </dgm:pt>
    <dgm:pt modelId="{EEF32373-6157-49DF-8985-C26DF812E62A}" type="parTrans" cxnId="{B22FA117-C557-43D0-8BA6-4A2531F09318}">
      <dgm:prSet/>
      <dgm:spPr/>
      <dgm:t>
        <a:bodyPr/>
        <a:lstStyle/>
        <a:p>
          <a:endParaRPr lang="en-US"/>
        </a:p>
      </dgm:t>
    </dgm:pt>
    <dgm:pt modelId="{70DF6167-BC45-403C-B845-0330BBF3E876}" type="sibTrans" cxnId="{B22FA117-C557-43D0-8BA6-4A2531F09318}">
      <dgm:prSet/>
      <dgm:spPr/>
      <dgm:t>
        <a:bodyPr/>
        <a:lstStyle/>
        <a:p>
          <a:endParaRPr lang="en-US"/>
        </a:p>
      </dgm:t>
    </dgm:pt>
    <dgm:pt modelId="{E9E1819A-D24B-4D16-92C5-2D4B493EC95A}">
      <dgm:prSet/>
      <dgm:spPr/>
      <dgm:t>
        <a:bodyPr/>
        <a:lstStyle/>
        <a:p>
          <a:r>
            <a:rPr lang="en-IN" b="0" i="0"/>
            <a:t>This process is repeated until all the modules are tested together . The main focus of integration testing is to identify errors that occur when the units are combined.</a:t>
          </a:r>
          <a:endParaRPr lang="en-US"/>
        </a:p>
      </dgm:t>
    </dgm:pt>
    <dgm:pt modelId="{FC70BC4C-C75B-48D5-BD1F-4E34A242D99A}" type="parTrans" cxnId="{3A474FCA-5BC0-446F-B86B-30C255E34130}">
      <dgm:prSet/>
      <dgm:spPr/>
      <dgm:t>
        <a:bodyPr/>
        <a:lstStyle/>
        <a:p>
          <a:endParaRPr lang="en-US"/>
        </a:p>
      </dgm:t>
    </dgm:pt>
    <dgm:pt modelId="{D64C993B-2C54-47D6-AF8A-679E56DCA634}" type="sibTrans" cxnId="{3A474FCA-5BC0-446F-B86B-30C255E34130}">
      <dgm:prSet/>
      <dgm:spPr/>
      <dgm:t>
        <a:bodyPr/>
        <a:lstStyle/>
        <a:p>
          <a:endParaRPr lang="en-US"/>
        </a:p>
      </dgm:t>
    </dgm:pt>
    <dgm:pt modelId="{C94A78BF-24DC-4315-9563-D76D9D5F7AC2}">
      <dgm:prSet/>
      <dgm:spPr/>
      <dgm:t>
        <a:bodyPr/>
        <a:lstStyle/>
        <a:p>
          <a:r>
            <a:rPr lang="en-IN" b="0" i="0"/>
            <a:t>System Tests:</a:t>
          </a:r>
          <a:endParaRPr lang="en-US"/>
        </a:p>
      </dgm:t>
    </dgm:pt>
    <dgm:pt modelId="{2CA1C889-33D7-4149-8D42-9C8EBB17F40B}" type="parTrans" cxnId="{D743681E-1FAA-43C4-A4B6-409035780562}">
      <dgm:prSet/>
      <dgm:spPr/>
      <dgm:t>
        <a:bodyPr/>
        <a:lstStyle/>
        <a:p>
          <a:endParaRPr lang="en-US"/>
        </a:p>
      </dgm:t>
    </dgm:pt>
    <dgm:pt modelId="{DAC32C82-16FC-4627-9C5B-B4E4B2AC40A3}" type="sibTrans" cxnId="{D743681E-1FAA-43C4-A4B6-409035780562}">
      <dgm:prSet/>
      <dgm:spPr/>
      <dgm:t>
        <a:bodyPr/>
        <a:lstStyle/>
        <a:p>
          <a:endParaRPr lang="en-US"/>
        </a:p>
      </dgm:t>
    </dgm:pt>
    <dgm:pt modelId="{B99B7971-11A6-4322-8B92-94375DB6A2D0}">
      <dgm:prSet/>
      <dgm:spPr/>
      <dgm:t>
        <a:bodyPr/>
        <a:lstStyle/>
        <a:p>
          <a:r>
            <a:rPr lang="en-IN" b="0" i="0"/>
            <a:t>System testing checks the entire system.</a:t>
          </a:r>
          <a:endParaRPr lang="en-US"/>
        </a:p>
      </dgm:t>
    </dgm:pt>
    <dgm:pt modelId="{F6F29BC9-A61D-4E1A-B473-F781C898D5DB}" type="parTrans" cxnId="{619E0A6E-56EC-461C-B6CE-F3CB2D363BB4}">
      <dgm:prSet/>
      <dgm:spPr/>
      <dgm:t>
        <a:bodyPr/>
        <a:lstStyle/>
        <a:p>
          <a:endParaRPr lang="en-US"/>
        </a:p>
      </dgm:t>
    </dgm:pt>
    <dgm:pt modelId="{E53FDFFF-E900-46BE-8A5C-74CB0FED24E1}" type="sibTrans" cxnId="{619E0A6E-56EC-461C-B6CE-F3CB2D363BB4}">
      <dgm:prSet/>
      <dgm:spPr/>
      <dgm:t>
        <a:bodyPr/>
        <a:lstStyle/>
        <a:p>
          <a:endParaRPr lang="en-US"/>
        </a:p>
      </dgm:t>
    </dgm:pt>
    <dgm:pt modelId="{2F31031F-9AF9-4797-99FD-5625C9E2AE17}">
      <dgm:prSet/>
      <dgm:spPr/>
      <dgm:t>
        <a:bodyPr/>
        <a:lstStyle/>
        <a:p>
          <a:r>
            <a:rPr lang="en-IN" b="0" i="0" dirty="0"/>
            <a:t>For example, if our program code consists of three modules then each of the module is tested individually using unit tests and then system test is applied to this entire system as one system. </a:t>
          </a:r>
          <a:endParaRPr lang="en-US" dirty="0"/>
        </a:p>
      </dgm:t>
    </dgm:pt>
    <dgm:pt modelId="{53EA3BB9-8755-4AE5-B677-EAE9BF2509D3}" type="parTrans" cxnId="{0AF60AA4-A61A-42C4-98F1-87758E45A2F0}">
      <dgm:prSet/>
      <dgm:spPr/>
      <dgm:t>
        <a:bodyPr/>
        <a:lstStyle/>
        <a:p>
          <a:endParaRPr lang="en-US"/>
        </a:p>
      </dgm:t>
    </dgm:pt>
    <dgm:pt modelId="{9B3AC89A-255B-4154-A8F6-0BB3E7BE73DF}" type="sibTrans" cxnId="{0AF60AA4-A61A-42C4-98F1-87758E45A2F0}">
      <dgm:prSet/>
      <dgm:spPr/>
      <dgm:t>
        <a:bodyPr/>
        <a:lstStyle/>
        <a:p>
          <a:endParaRPr lang="en-US"/>
        </a:p>
      </dgm:t>
    </dgm:pt>
    <dgm:pt modelId="{0258E4D4-2E51-4B39-9025-5292BB6C5A82}" type="pres">
      <dgm:prSet presAssocID="{59E8CF8D-A47B-4421-9EC7-C8A0C7598DE2}" presName="linear" presStyleCnt="0">
        <dgm:presLayoutVars>
          <dgm:animLvl val="lvl"/>
          <dgm:resizeHandles val="exact"/>
        </dgm:presLayoutVars>
      </dgm:prSet>
      <dgm:spPr/>
    </dgm:pt>
    <dgm:pt modelId="{0B2BDD91-641C-451A-9B3B-495325A2989A}" type="pres">
      <dgm:prSet presAssocID="{E9EB13C4-A08A-4DEB-A345-1D363D96B78D}" presName="parentText" presStyleLbl="node1" presStyleIdx="0" presStyleCnt="9">
        <dgm:presLayoutVars>
          <dgm:chMax val="0"/>
          <dgm:bulletEnabled val="1"/>
        </dgm:presLayoutVars>
      </dgm:prSet>
      <dgm:spPr/>
    </dgm:pt>
    <dgm:pt modelId="{2B943C45-593C-4A87-B935-363F47F9FEE5}" type="pres">
      <dgm:prSet presAssocID="{02EE3E19-DEDD-4C16-854D-608778C15775}" presName="spacer" presStyleCnt="0"/>
      <dgm:spPr/>
    </dgm:pt>
    <dgm:pt modelId="{A6C8873D-B8E0-458C-9DF4-8B67AF6A5A32}" type="pres">
      <dgm:prSet presAssocID="{DA8D6F13-1438-45BC-955E-AADF9156CCA4}" presName="parentText" presStyleLbl="node1" presStyleIdx="1" presStyleCnt="9">
        <dgm:presLayoutVars>
          <dgm:chMax val="0"/>
          <dgm:bulletEnabled val="1"/>
        </dgm:presLayoutVars>
      </dgm:prSet>
      <dgm:spPr/>
    </dgm:pt>
    <dgm:pt modelId="{D4A825F8-9FE0-4D54-8A95-E6AF39204B0E}" type="pres">
      <dgm:prSet presAssocID="{1823890F-4E65-4F55-94CD-A97D503675A2}" presName="spacer" presStyleCnt="0"/>
      <dgm:spPr/>
    </dgm:pt>
    <dgm:pt modelId="{8CFDD746-4177-42CC-B86F-967897B1851F}" type="pres">
      <dgm:prSet presAssocID="{2FD9BAED-A74C-40DF-BF63-CA1EA4D19357}" presName="parentText" presStyleLbl="node1" presStyleIdx="2" presStyleCnt="9">
        <dgm:presLayoutVars>
          <dgm:chMax val="0"/>
          <dgm:bulletEnabled val="1"/>
        </dgm:presLayoutVars>
      </dgm:prSet>
      <dgm:spPr/>
    </dgm:pt>
    <dgm:pt modelId="{E38BF8BB-B8D4-4428-B601-601E7A069722}" type="pres">
      <dgm:prSet presAssocID="{68988D27-0566-40F8-8875-290204892501}" presName="spacer" presStyleCnt="0"/>
      <dgm:spPr/>
    </dgm:pt>
    <dgm:pt modelId="{B9780832-C3C3-4BDE-9A45-9E5636C1E178}" type="pres">
      <dgm:prSet presAssocID="{88157F9B-9681-436C-8909-8F6C5D61F6F0}" presName="parentText" presStyleLbl="node1" presStyleIdx="3" presStyleCnt="9">
        <dgm:presLayoutVars>
          <dgm:chMax val="0"/>
          <dgm:bulletEnabled val="1"/>
        </dgm:presLayoutVars>
      </dgm:prSet>
      <dgm:spPr/>
    </dgm:pt>
    <dgm:pt modelId="{FA436069-DD14-42B8-95C5-63001B5F2AA7}" type="pres">
      <dgm:prSet presAssocID="{7ED83348-C346-4D86-8239-2287877566D1}" presName="spacer" presStyleCnt="0"/>
      <dgm:spPr/>
    </dgm:pt>
    <dgm:pt modelId="{ADE50608-3094-42F5-B899-4B0608CC604E}" type="pres">
      <dgm:prSet presAssocID="{89418D62-D25C-471A-B340-57E32457DACC}" presName="parentText" presStyleLbl="node1" presStyleIdx="4" presStyleCnt="9">
        <dgm:presLayoutVars>
          <dgm:chMax val="0"/>
          <dgm:bulletEnabled val="1"/>
        </dgm:presLayoutVars>
      </dgm:prSet>
      <dgm:spPr/>
    </dgm:pt>
    <dgm:pt modelId="{CAC61BEE-D1D6-45E6-BC07-90A4C1018B3A}" type="pres">
      <dgm:prSet presAssocID="{70DF6167-BC45-403C-B845-0330BBF3E876}" presName="spacer" presStyleCnt="0"/>
      <dgm:spPr/>
    </dgm:pt>
    <dgm:pt modelId="{3115E56A-9B5C-4758-A5EE-831B6376467F}" type="pres">
      <dgm:prSet presAssocID="{E9E1819A-D24B-4D16-92C5-2D4B493EC95A}" presName="parentText" presStyleLbl="node1" presStyleIdx="5" presStyleCnt="9">
        <dgm:presLayoutVars>
          <dgm:chMax val="0"/>
          <dgm:bulletEnabled val="1"/>
        </dgm:presLayoutVars>
      </dgm:prSet>
      <dgm:spPr/>
    </dgm:pt>
    <dgm:pt modelId="{BE4E8BA4-F4B7-4B3E-87E7-2C3CDD3A5414}" type="pres">
      <dgm:prSet presAssocID="{D64C993B-2C54-47D6-AF8A-679E56DCA634}" presName="spacer" presStyleCnt="0"/>
      <dgm:spPr/>
    </dgm:pt>
    <dgm:pt modelId="{57B2CF03-0B73-4B60-AB47-3240F530AB8E}" type="pres">
      <dgm:prSet presAssocID="{C94A78BF-24DC-4315-9563-D76D9D5F7AC2}" presName="parentText" presStyleLbl="node1" presStyleIdx="6" presStyleCnt="9">
        <dgm:presLayoutVars>
          <dgm:chMax val="0"/>
          <dgm:bulletEnabled val="1"/>
        </dgm:presLayoutVars>
      </dgm:prSet>
      <dgm:spPr/>
    </dgm:pt>
    <dgm:pt modelId="{D1CB0689-EF22-41C3-A29B-00EBEE70F1E3}" type="pres">
      <dgm:prSet presAssocID="{DAC32C82-16FC-4627-9C5B-B4E4B2AC40A3}" presName="spacer" presStyleCnt="0"/>
      <dgm:spPr/>
    </dgm:pt>
    <dgm:pt modelId="{B4EF4F36-AA17-413F-8758-28EFB10A482A}" type="pres">
      <dgm:prSet presAssocID="{B99B7971-11A6-4322-8B92-94375DB6A2D0}" presName="parentText" presStyleLbl="node1" presStyleIdx="7" presStyleCnt="9">
        <dgm:presLayoutVars>
          <dgm:chMax val="0"/>
          <dgm:bulletEnabled val="1"/>
        </dgm:presLayoutVars>
      </dgm:prSet>
      <dgm:spPr/>
    </dgm:pt>
    <dgm:pt modelId="{EEF79FB1-5B5E-4F45-85C2-224495391DD3}" type="pres">
      <dgm:prSet presAssocID="{E53FDFFF-E900-46BE-8A5C-74CB0FED24E1}" presName="spacer" presStyleCnt="0"/>
      <dgm:spPr/>
    </dgm:pt>
    <dgm:pt modelId="{D73CEFFA-A40C-4E77-8A74-71A4E5F2E87E}" type="pres">
      <dgm:prSet presAssocID="{2F31031F-9AF9-4797-99FD-5625C9E2AE17}" presName="parentText" presStyleLbl="node1" presStyleIdx="8" presStyleCnt="9">
        <dgm:presLayoutVars>
          <dgm:chMax val="0"/>
          <dgm:bulletEnabled val="1"/>
        </dgm:presLayoutVars>
      </dgm:prSet>
      <dgm:spPr/>
    </dgm:pt>
  </dgm:ptLst>
  <dgm:cxnLst>
    <dgm:cxn modelId="{E26CD60B-7B9A-4433-A104-56B0AE9C9F40}" type="presOf" srcId="{88157F9B-9681-436C-8909-8F6C5D61F6F0}" destId="{B9780832-C3C3-4BDE-9A45-9E5636C1E178}" srcOrd="0" destOrd="0" presId="urn:microsoft.com/office/officeart/2005/8/layout/vList2"/>
    <dgm:cxn modelId="{B22FA117-C557-43D0-8BA6-4A2531F09318}" srcId="{59E8CF8D-A47B-4421-9EC7-C8A0C7598DE2}" destId="{89418D62-D25C-471A-B340-57E32457DACC}" srcOrd="4" destOrd="0" parTransId="{EEF32373-6157-49DF-8985-C26DF812E62A}" sibTransId="{70DF6167-BC45-403C-B845-0330BBF3E876}"/>
    <dgm:cxn modelId="{D743681E-1FAA-43C4-A4B6-409035780562}" srcId="{59E8CF8D-A47B-4421-9EC7-C8A0C7598DE2}" destId="{C94A78BF-24DC-4315-9563-D76D9D5F7AC2}" srcOrd="6" destOrd="0" parTransId="{2CA1C889-33D7-4149-8D42-9C8EBB17F40B}" sibTransId="{DAC32C82-16FC-4627-9C5B-B4E4B2AC40A3}"/>
    <dgm:cxn modelId="{49DF8933-1E6C-4E02-AD08-7063325B105E}" srcId="{59E8CF8D-A47B-4421-9EC7-C8A0C7598DE2}" destId="{88157F9B-9681-436C-8909-8F6C5D61F6F0}" srcOrd="3" destOrd="0" parTransId="{2E324DFB-3C1F-46F8-8CE5-44C65D3ED85A}" sibTransId="{7ED83348-C346-4D86-8239-2287877566D1}"/>
    <dgm:cxn modelId="{D4D9EB5E-9205-4B11-8603-6E50D8F82645}" type="presOf" srcId="{E9E1819A-D24B-4D16-92C5-2D4B493EC95A}" destId="{3115E56A-9B5C-4758-A5EE-831B6376467F}" srcOrd="0" destOrd="0" presId="urn:microsoft.com/office/officeart/2005/8/layout/vList2"/>
    <dgm:cxn modelId="{98292745-F0EE-407F-ACA2-385B22E1C027}" srcId="{59E8CF8D-A47B-4421-9EC7-C8A0C7598DE2}" destId="{DA8D6F13-1438-45BC-955E-AADF9156CCA4}" srcOrd="1" destOrd="0" parTransId="{7DEA0C6F-F953-46D6-8AC9-8F508CDB3CC5}" sibTransId="{1823890F-4E65-4F55-94CD-A97D503675A2}"/>
    <dgm:cxn modelId="{014D8346-0366-4DB1-B2FD-E3470D74E97E}" type="presOf" srcId="{2F31031F-9AF9-4797-99FD-5625C9E2AE17}" destId="{D73CEFFA-A40C-4E77-8A74-71A4E5F2E87E}" srcOrd="0" destOrd="0" presId="urn:microsoft.com/office/officeart/2005/8/layout/vList2"/>
    <dgm:cxn modelId="{D1BC114C-7A8E-4EB1-BD1E-9CA3DDA5F694}" type="presOf" srcId="{59E8CF8D-A47B-4421-9EC7-C8A0C7598DE2}" destId="{0258E4D4-2E51-4B39-9025-5292BB6C5A82}" srcOrd="0" destOrd="0" presId="urn:microsoft.com/office/officeart/2005/8/layout/vList2"/>
    <dgm:cxn modelId="{619E0A6E-56EC-461C-B6CE-F3CB2D363BB4}" srcId="{59E8CF8D-A47B-4421-9EC7-C8A0C7598DE2}" destId="{B99B7971-11A6-4322-8B92-94375DB6A2D0}" srcOrd="7" destOrd="0" parTransId="{F6F29BC9-A61D-4E1A-B473-F781C898D5DB}" sibTransId="{E53FDFFF-E900-46BE-8A5C-74CB0FED24E1}"/>
    <dgm:cxn modelId="{DAB54E71-A86B-426D-BA06-CEB6FE7345E1}" type="presOf" srcId="{2FD9BAED-A74C-40DF-BF63-CA1EA4D19357}" destId="{8CFDD746-4177-42CC-B86F-967897B1851F}" srcOrd="0" destOrd="0" presId="urn:microsoft.com/office/officeart/2005/8/layout/vList2"/>
    <dgm:cxn modelId="{16D0DC7B-17AD-433D-A7B8-D4BA0587B519}" srcId="{59E8CF8D-A47B-4421-9EC7-C8A0C7598DE2}" destId="{2FD9BAED-A74C-40DF-BF63-CA1EA4D19357}" srcOrd="2" destOrd="0" parTransId="{03E5BADD-9E84-432A-A4BD-A6826ADFF108}" sibTransId="{68988D27-0566-40F8-8875-290204892501}"/>
    <dgm:cxn modelId="{CCE7F689-5A7F-4FB7-8810-9251251FCF65}" type="presOf" srcId="{E9EB13C4-A08A-4DEB-A345-1D363D96B78D}" destId="{0B2BDD91-641C-451A-9B3B-495325A2989A}" srcOrd="0" destOrd="0" presId="urn:microsoft.com/office/officeart/2005/8/layout/vList2"/>
    <dgm:cxn modelId="{0AF60AA4-A61A-42C4-98F1-87758E45A2F0}" srcId="{59E8CF8D-A47B-4421-9EC7-C8A0C7598DE2}" destId="{2F31031F-9AF9-4797-99FD-5625C9E2AE17}" srcOrd="8" destOrd="0" parTransId="{53EA3BB9-8755-4AE5-B677-EAE9BF2509D3}" sibTransId="{9B3AC89A-255B-4154-A8F6-0BB3E7BE73DF}"/>
    <dgm:cxn modelId="{3A474FCA-5BC0-446F-B86B-30C255E34130}" srcId="{59E8CF8D-A47B-4421-9EC7-C8A0C7598DE2}" destId="{E9E1819A-D24B-4D16-92C5-2D4B493EC95A}" srcOrd="5" destOrd="0" parTransId="{FC70BC4C-C75B-48D5-BD1F-4E34A242D99A}" sibTransId="{D64C993B-2C54-47D6-AF8A-679E56DCA634}"/>
    <dgm:cxn modelId="{957043D2-57B0-40ED-A5C4-B4F9EE4A7DE8}" type="presOf" srcId="{DA8D6F13-1438-45BC-955E-AADF9156CCA4}" destId="{A6C8873D-B8E0-458C-9DF4-8B67AF6A5A32}" srcOrd="0" destOrd="0" presId="urn:microsoft.com/office/officeart/2005/8/layout/vList2"/>
    <dgm:cxn modelId="{738703D7-04DD-4F56-929D-C26303E1A794}" srcId="{59E8CF8D-A47B-4421-9EC7-C8A0C7598DE2}" destId="{E9EB13C4-A08A-4DEB-A345-1D363D96B78D}" srcOrd="0" destOrd="0" parTransId="{074BAE0F-F767-48C7-803D-104F346EB055}" sibTransId="{02EE3E19-DEDD-4C16-854D-608778C15775}"/>
    <dgm:cxn modelId="{7729B3E1-CA4C-4421-A032-2C701BEB15BB}" type="presOf" srcId="{C94A78BF-24DC-4315-9563-D76D9D5F7AC2}" destId="{57B2CF03-0B73-4B60-AB47-3240F530AB8E}" srcOrd="0" destOrd="0" presId="urn:microsoft.com/office/officeart/2005/8/layout/vList2"/>
    <dgm:cxn modelId="{42F472F0-F56F-4884-A44A-AAE14C43B347}" type="presOf" srcId="{89418D62-D25C-471A-B340-57E32457DACC}" destId="{ADE50608-3094-42F5-B899-4B0608CC604E}" srcOrd="0" destOrd="0" presId="urn:microsoft.com/office/officeart/2005/8/layout/vList2"/>
    <dgm:cxn modelId="{EA7FA6F5-13D5-4135-B1CF-F57847D139F0}" type="presOf" srcId="{B99B7971-11A6-4322-8B92-94375DB6A2D0}" destId="{B4EF4F36-AA17-413F-8758-28EFB10A482A}" srcOrd="0" destOrd="0" presId="urn:microsoft.com/office/officeart/2005/8/layout/vList2"/>
    <dgm:cxn modelId="{0B5DA9AE-ECE8-467D-B3FE-2308866B83D1}" type="presParOf" srcId="{0258E4D4-2E51-4B39-9025-5292BB6C5A82}" destId="{0B2BDD91-641C-451A-9B3B-495325A2989A}" srcOrd="0" destOrd="0" presId="urn:microsoft.com/office/officeart/2005/8/layout/vList2"/>
    <dgm:cxn modelId="{F76670FA-BA19-49B2-AA1C-969782C62FAF}" type="presParOf" srcId="{0258E4D4-2E51-4B39-9025-5292BB6C5A82}" destId="{2B943C45-593C-4A87-B935-363F47F9FEE5}" srcOrd="1" destOrd="0" presId="urn:microsoft.com/office/officeart/2005/8/layout/vList2"/>
    <dgm:cxn modelId="{42C9A534-8E00-4C5B-9F84-2D8107988927}" type="presParOf" srcId="{0258E4D4-2E51-4B39-9025-5292BB6C5A82}" destId="{A6C8873D-B8E0-458C-9DF4-8B67AF6A5A32}" srcOrd="2" destOrd="0" presId="urn:microsoft.com/office/officeart/2005/8/layout/vList2"/>
    <dgm:cxn modelId="{0D9A5B82-5295-49C4-8C98-C461890F59DE}" type="presParOf" srcId="{0258E4D4-2E51-4B39-9025-5292BB6C5A82}" destId="{D4A825F8-9FE0-4D54-8A95-E6AF39204B0E}" srcOrd="3" destOrd="0" presId="urn:microsoft.com/office/officeart/2005/8/layout/vList2"/>
    <dgm:cxn modelId="{8E7534DD-6860-4CF4-BC63-373909AB5B70}" type="presParOf" srcId="{0258E4D4-2E51-4B39-9025-5292BB6C5A82}" destId="{8CFDD746-4177-42CC-B86F-967897B1851F}" srcOrd="4" destOrd="0" presId="urn:microsoft.com/office/officeart/2005/8/layout/vList2"/>
    <dgm:cxn modelId="{2E8D4EED-FA44-43FD-8C11-493F625CD7A4}" type="presParOf" srcId="{0258E4D4-2E51-4B39-9025-5292BB6C5A82}" destId="{E38BF8BB-B8D4-4428-B601-601E7A069722}" srcOrd="5" destOrd="0" presId="urn:microsoft.com/office/officeart/2005/8/layout/vList2"/>
    <dgm:cxn modelId="{9954551A-2FDD-4227-A8A3-7E2BC15F16BC}" type="presParOf" srcId="{0258E4D4-2E51-4B39-9025-5292BB6C5A82}" destId="{B9780832-C3C3-4BDE-9A45-9E5636C1E178}" srcOrd="6" destOrd="0" presId="urn:microsoft.com/office/officeart/2005/8/layout/vList2"/>
    <dgm:cxn modelId="{691EBB6D-1E12-4BBB-B04C-EE0C597067ED}" type="presParOf" srcId="{0258E4D4-2E51-4B39-9025-5292BB6C5A82}" destId="{FA436069-DD14-42B8-95C5-63001B5F2AA7}" srcOrd="7" destOrd="0" presId="urn:microsoft.com/office/officeart/2005/8/layout/vList2"/>
    <dgm:cxn modelId="{FD9A2853-F201-4F82-8B44-F9BF64204E8E}" type="presParOf" srcId="{0258E4D4-2E51-4B39-9025-5292BB6C5A82}" destId="{ADE50608-3094-42F5-B899-4B0608CC604E}" srcOrd="8" destOrd="0" presId="urn:microsoft.com/office/officeart/2005/8/layout/vList2"/>
    <dgm:cxn modelId="{3B00989B-EF0B-4FAF-93A6-EF43D36C6853}" type="presParOf" srcId="{0258E4D4-2E51-4B39-9025-5292BB6C5A82}" destId="{CAC61BEE-D1D6-45E6-BC07-90A4C1018B3A}" srcOrd="9" destOrd="0" presId="urn:microsoft.com/office/officeart/2005/8/layout/vList2"/>
    <dgm:cxn modelId="{C87574EA-BBDE-4591-A0B8-85CD0185ABD5}" type="presParOf" srcId="{0258E4D4-2E51-4B39-9025-5292BB6C5A82}" destId="{3115E56A-9B5C-4758-A5EE-831B6376467F}" srcOrd="10" destOrd="0" presId="urn:microsoft.com/office/officeart/2005/8/layout/vList2"/>
    <dgm:cxn modelId="{2667806C-F0E3-4D2F-B16A-6278F94ACC45}" type="presParOf" srcId="{0258E4D4-2E51-4B39-9025-5292BB6C5A82}" destId="{BE4E8BA4-F4B7-4B3E-87E7-2C3CDD3A5414}" srcOrd="11" destOrd="0" presId="urn:microsoft.com/office/officeart/2005/8/layout/vList2"/>
    <dgm:cxn modelId="{3F1B242D-3382-4520-931A-9543556312EE}" type="presParOf" srcId="{0258E4D4-2E51-4B39-9025-5292BB6C5A82}" destId="{57B2CF03-0B73-4B60-AB47-3240F530AB8E}" srcOrd="12" destOrd="0" presId="urn:microsoft.com/office/officeart/2005/8/layout/vList2"/>
    <dgm:cxn modelId="{4E7A22D9-C48B-4BDF-8C56-53D5B2A2927B}" type="presParOf" srcId="{0258E4D4-2E51-4B39-9025-5292BB6C5A82}" destId="{D1CB0689-EF22-41C3-A29B-00EBEE70F1E3}" srcOrd="13" destOrd="0" presId="urn:microsoft.com/office/officeart/2005/8/layout/vList2"/>
    <dgm:cxn modelId="{7065C782-B2E8-424C-B3F6-60E426695CFD}" type="presParOf" srcId="{0258E4D4-2E51-4B39-9025-5292BB6C5A82}" destId="{B4EF4F36-AA17-413F-8758-28EFB10A482A}" srcOrd="14" destOrd="0" presId="urn:microsoft.com/office/officeart/2005/8/layout/vList2"/>
    <dgm:cxn modelId="{5FCB7C73-B8FC-41F5-9D77-5F47CFB6DF31}" type="presParOf" srcId="{0258E4D4-2E51-4B39-9025-5292BB6C5A82}" destId="{EEF79FB1-5B5E-4F45-85C2-224495391DD3}" srcOrd="15" destOrd="0" presId="urn:microsoft.com/office/officeart/2005/8/layout/vList2"/>
    <dgm:cxn modelId="{9E4D5E5A-2DF0-46C4-813E-5049AE49539F}" type="presParOf" srcId="{0258E4D4-2E51-4B39-9025-5292BB6C5A82}" destId="{D73CEFFA-A40C-4E77-8A74-71A4E5F2E87E}"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EED1F-C038-49E2-9373-45328BF62DCC}">
      <dsp:nvSpPr>
        <dsp:cNvPr id="0" name=""/>
        <dsp:cNvSpPr/>
      </dsp:nvSpPr>
      <dsp:spPr>
        <a:xfrm>
          <a:off x="0" y="781"/>
          <a:ext cx="45113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B7E68F-8D7A-4BF6-9E54-7042AEB8ECEC}">
      <dsp:nvSpPr>
        <dsp:cNvPr id="0" name=""/>
        <dsp:cNvSpPr/>
      </dsp:nvSpPr>
      <dsp:spPr>
        <a:xfrm>
          <a:off x="0" y="781"/>
          <a:ext cx="4511347" cy="940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dirty="0"/>
            <a:t>At this stage, the team has a lot to learn about the client’s business and ideas.</a:t>
          </a:r>
          <a:endParaRPr lang="en-US" sz="1700" kern="1200" dirty="0"/>
        </a:p>
      </dsp:txBody>
      <dsp:txXfrm>
        <a:off x="0" y="781"/>
        <a:ext cx="4511347" cy="940544"/>
      </dsp:txXfrm>
    </dsp:sp>
    <dsp:sp modelId="{92A52F44-7C11-4E59-8277-5D9A10E10290}">
      <dsp:nvSpPr>
        <dsp:cNvPr id="0" name=""/>
        <dsp:cNvSpPr/>
      </dsp:nvSpPr>
      <dsp:spPr>
        <a:xfrm>
          <a:off x="0" y="941326"/>
          <a:ext cx="45113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17AE4D-DCC5-43A2-9FAA-EE5B1BECEB45}">
      <dsp:nvSpPr>
        <dsp:cNvPr id="0" name=""/>
        <dsp:cNvSpPr/>
      </dsp:nvSpPr>
      <dsp:spPr>
        <a:xfrm>
          <a:off x="0" y="941326"/>
          <a:ext cx="4511347" cy="940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dirty="0"/>
            <a:t>Here are the basic actions conducted during the ideation phase:</a:t>
          </a:r>
          <a:endParaRPr lang="en-US" sz="1700" kern="1200" dirty="0"/>
        </a:p>
      </dsp:txBody>
      <dsp:txXfrm>
        <a:off x="0" y="941326"/>
        <a:ext cx="4511347" cy="940544"/>
      </dsp:txXfrm>
    </dsp:sp>
    <dsp:sp modelId="{1EE3B8E4-4D42-4A57-AC6D-BE0E9EE213D9}">
      <dsp:nvSpPr>
        <dsp:cNvPr id="0" name=""/>
        <dsp:cNvSpPr/>
      </dsp:nvSpPr>
      <dsp:spPr>
        <a:xfrm>
          <a:off x="0" y="1881871"/>
          <a:ext cx="45113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511323-894E-4334-9687-9DD3D7DBA375}">
      <dsp:nvSpPr>
        <dsp:cNvPr id="0" name=""/>
        <dsp:cNvSpPr/>
      </dsp:nvSpPr>
      <dsp:spPr>
        <a:xfrm>
          <a:off x="0" y="1881871"/>
          <a:ext cx="4511347" cy="940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dirty="0"/>
            <a:t>● review the documentation sent by the client (if it exists);</a:t>
          </a:r>
          <a:endParaRPr lang="en-US" sz="1700" kern="1200" dirty="0"/>
        </a:p>
      </dsp:txBody>
      <dsp:txXfrm>
        <a:off x="0" y="1881871"/>
        <a:ext cx="4511347" cy="940544"/>
      </dsp:txXfrm>
    </dsp:sp>
    <dsp:sp modelId="{AFA2D7DE-0C74-4A66-84E0-BB78C72C97CC}">
      <dsp:nvSpPr>
        <dsp:cNvPr id="0" name=""/>
        <dsp:cNvSpPr/>
      </dsp:nvSpPr>
      <dsp:spPr>
        <a:xfrm>
          <a:off x="0" y="2822415"/>
          <a:ext cx="45113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8981B4-926D-4759-9861-1400CFFD6254}">
      <dsp:nvSpPr>
        <dsp:cNvPr id="0" name=""/>
        <dsp:cNvSpPr/>
      </dsp:nvSpPr>
      <dsp:spPr>
        <a:xfrm>
          <a:off x="0" y="2822415"/>
          <a:ext cx="4511347" cy="883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dirty="0"/>
            <a:t>● research the domain and spend time getting familiar with it ;</a:t>
          </a:r>
          <a:endParaRPr lang="en-US" sz="1700" kern="1200" dirty="0"/>
        </a:p>
      </dsp:txBody>
      <dsp:txXfrm>
        <a:off x="0" y="2822415"/>
        <a:ext cx="4511347" cy="883387"/>
      </dsp:txXfrm>
    </dsp:sp>
    <dsp:sp modelId="{6BDCA23A-F92D-4164-B17C-98AC59FD2276}">
      <dsp:nvSpPr>
        <dsp:cNvPr id="0" name=""/>
        <dsp:cNvSpPr/>
      </dsp:nvSpPr>
      <dsp:spPr>
        <a:xfrm>
          <a:off x="0" y="3705803"/>
          <a:ext cx="45113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F49103-50B2-46BD-8721-3FD4968BFE3A}">
      <dsp:nvSpPr>
        <dsp:cNvPr id="0" name=""/>
        <dsp:cNvSpPr/>
      </dsp:nvSpPr>
      <dsp:spPr>
        <a:xfrm>
          <a:off x="0" y="3705803"/>
          <a:ext cx="4511347" cy="940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dirty="0"/>
            <a:t>● conduct meetings with the stakeholders</a:t>
          </a:r>
          <a:r>
            <a:rPr lang="en-US" sz="1700" kern="1200" dirty="0"/>
            <a:t> </a:t>
          </a:r>
          <a:r>
            <a:rPr lang="en-US" sz="1700" b="0" i="0" kern="1200" dirty="0"/>
            <a:t>to discuss basic requirements, provide suggestions, and brainstorm ideas</a:t>
          </a:r>
          <a:endParaRPr lang="en-US" sz="1700" kern="1200" dirty="0"/>
        </a:p>
      </dsp:txBody>
      <dsp:txXfrm>
        <a:off x="0" y="3705803"/>
        <a:ext cx="4511347" cy="9405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2F2F0-19EF-4F4B-87F6-046D086E6BA8}">
      <dsp:nvSpPr>
        <dsp:cNvPr id="0" name=""/>
        <dsp:cNvSpPr/>
      </dsp:nvSpPr>
      <dsp:spPr>
        <a:xfrm>
          <a:off x="287836" y="362543"/>
          <a:ext cx="899630" cy="89963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016608-6277-4C17-9958-0C3B911E0675}">
      <dsp:nvSpPr>
        <dsp:cNvPr id="0" name=""/>
        <dsp:cNvSpPr/>
      </dsp:nvSpPr>
      <dsp:spPr>
        <a:xfrm>
          <a:off x="479560" y="554268"/>
          <a:ext cx="516181" cy="5161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75F1D8-5B29-4DF8-BFE5-9C0A576BB17A}">
      <dsp:nvSpPr>
        <dsp:cNvPr id="0" name=""/>
        <dsp:cNvSpPr/>
      </dsp:nvSpPr>
      <dsp:spPr>
        <a:xfrm>
          <a:off x="249" y="1542387"/>
          <a:ext cx="1474804" cy="288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none" dirty="0">
              <a:solidFill>
                <a:srgbClr val="002060"/>
              </a:solidFill>
            </a:rPr>
            <a:t>In this stage of work, the software is deployed into a production environment</a:t>
          </a:r>
          <a:r>
            <a:rPr lang="en-US" sz="1100" kern="1200" dirty="0"/>
            <a:t>. </a:t>
          </a:r>
        </a:p>
      </dsp:txBody>
      <dsp:txXfrm>
        <a:off x="249" y="1542387"/>
        <a:ext cx="1474804" cy="2884528"/>
      </dsp:txXfrm>
    </dsp:sp>
    <dsp:sp modelId="{0D213B33-4000-46E3-9649-08F5767B3F35}">
      <dsp:nvSpPr>
        <dsp:cNvPr id="0" name=""/>
        <dsp:cNvSpPr/>
      </dsp:nvSpPr>
      <dsp:spPr>
        <a:xfrm>
          <a:off x="2020731" y="362543"/>
          <a:ext cx="899630" cy="899630"/>
        </a:xfrm>
        <a:prstGeom prst="ellipse">
          <a:avLst/>
        </a:prstGeom>
        <a:solidFill>
          <a:schemeClr val="accent2">
            <a:hueOff val="-675307"/>
            <a:satOff val="-5166"/>
            <a:lumOff val="-64"/>
            <a:alphaOff val="0"/>
          </a:schemeClr>
        </a:solidFill>
        <a:ln>
          <a:noFill/>
        </a:ln>
        <a:effectLst/>
      </dsp:spPr>
      <dsp:style>
        <a:lnRef idx="0">
          <a:scrgbClr r="0" g="0" b="0"/>
        </a:lnRef>
        <a:fillRef idx="1">
          <a:scrgbClr r="0" g="0" b="0"/>
        </a:fillRef>
        <a:effectRef idx="0">
          <a:scrgbClr r="0" g="0" b="0"/>
        </a:effectRef>
        <a:fontRef idx="minor"/>
      </dsp:style>
    </dsp:sp>
    <dsp:sp modelId="{65916EEB-CA15-414F-B577-70DDB044B61C}">
      <dsp:nvSpPr>
        <dsp:cNvPr id="0" name=""/>
        <dsp:cNvSpPr/>
      </dsp:nvSpPr>
      <dsp:spPr>
        <a:xfrm>
          <a:off x="2212456" y="554268"/>
          <a:ext cx="516181" cy="5161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BCDA62-5847-4E4B-9192-584C143EE4B8}">
      <dsp:nvSpPr>
        <dsp:cNvPr id="0" name=""/>
        <dsp:cNvSpPr/>
      </dsp:nvSpPr>
      <dsp:spPr>
        <a:xfrm>
          <a:off x="1733144" y="1542387"/>
          <a:ext cx="1474804" cy="288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0" i="0" kern="1200" cap="none" dirty="0">
              <a:solidFill>
                <a:srgbClr val="002060"/>
              </a:solidFill>
            </a:rPr>
            <a:t>The work gathered, designed, developed, and tested is shared with the consumers and users of the software service. </a:t>
          </a:r>
          <a:endParaRPr lang="en-US" sz="1600" kern="1200" cap="none" dirty="0">
            <a:solidFill>
              <a:srgbClr val="002060"/>
            </a:solidFill>
          </a:endParaRPr>
        </a:p>
      </dsp:txBody>
      <dsp:txXfrm>
        <a:off x="1733144" y="1542387"/>
        <a:ext cx="1474804" cy="2884528"/>
      </dsp:txXfrm>
    </dsp:sp>
    <dsp:sp modelId="{56389919-0CE9-45B1-BBF0-B385DDA25FBB}">
      <dsp:nvSpPr>
        <dsp:cNvPr id="0" name=""/>
        <dsp:cNvSpPr/>
      </dsp:nvSpPr>
      <dsp:spPr>
        <a:xfrm>
          <a:off x="3753627" y="362543"/>
          <a:ext cx="899630" cy="899630"/>
        </a:xfrm>
        <a:prstGeom prst="ellipse">
          <a:avLst/>
        </a:prstGeom>
        <a:solidFill>
          <a:schemeClr val="accent2">
            <a:hueOff val="-1350615"/>
            <a:satOff val="-10333"/>
            <a:lumOff val="-128"/>
            <a:alphaOff val="0"/>
          </a:schemeClr>
        </a:solidFill>
        <a:ln>
          <a:noFill/>
        </a:ln>
        <a:effectLst/>
      </dsp:spPr>
      <dsp:style>
        <a:lnRef idx="0">
          <a:scrgbClr r="0" g="0" b="0"/>
        </a:lnRef>
        <a:fillRef idx="1">
          <a:scrgbClr r="0" g="0" b="0"/>
        </a:fillRef>
        <a:effectRef idx="0">
          <a:scrgbClr r="0" g="0" b="0"/>
        </a:effectRef>
        <a:fontRef idx="minor"/>
      </dsp:style>
    </dsp:sp>
    <dsp:sp modelId="{C4D403A0-1299-407A-B934-2D13634F56D4}">
      <dsp:nvSpPr>
        <dsp:cNvPr id="0" name=""/>
        <dsp:cNvSpPr/>
      </dsp:nvSpPr>
      <dsp:spPr>
        <a:xfrm>
          <a:off x="3945351" y="554268"/>
          <a:ext cx="516181" cy="5161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CC1693-1D6B-4E6B-8E78-AE36E5BAC25B}">
      <dsp:nvSpPr>
        <dsp:cNvPr id="0" name=""/>
        <dsp:cNvSpPr/>
      </dsp:nvSpPr>
      <dsp:spPr>
        <a:xfrm>
          <a:off x="3466040" y="1542387"/>
          <a:ext cx="1474804" cy="288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0" i="0" kern="1200" cap="none" dirty="0">
              <a:solidFill>
                <a:srgbClr val="002060"/>
              </a:solidFill>
            </a:rPr>
            <a:t>This process involves provisioning infrastructure within an on-premise or cloud provider and defining a software deployment strategy for delivering the changes to a customer.</a:t>
          </a:r>
          <a:endParaRPr lang="en-US" sz="1600" kern="1200" cap="none" dirty="0">
            <a:solidFill>
              <a:srgbClr val="002060"/>
            </a:solidFill>
          </a:endParaRPr>
        </a:p>
      </dsp:txBody>
      <dsp:txXfrm>
        <a:off x="3466040" y="1542387"/>
        <a:ext cx="1474804" cy="2884528"/>
      </dsp:txXfrm>
    </dsp:sp>
    <dsp:sp modelId="{466CCBFC-4300-47F7-BB5C-004763024E88}">
      <dsp:nvSpPr>
        <dsp:cNvPr id="0" name=""/>
        <dsp:cNvSpPr/>
      </dsp:nvSpPr>
      <dsp:spPr>
        <a:xfrm>
          <a:off x="5642505" y="362543"/>
          <a:ext cx="899630" cy="899630"/>
        </a:xfrm>
        <a:prstGeom prst="ellipse">
          <a:avLst/>
        </a:prstGeom>
        <a:solidFill>
          <a:schemeClr val="accent2">
            <a:hueOff val="-2025922"/>
            <a:satOff val="-15499"/>
            <a:lumOff val="-192"/>
            <a:alphaOff val="0"/>
          </a:schemeClr>
        </a:solidFill>
        <a:ln>
          <a:noFill/>
        </a:ln>
        <a:effectLst/>
      </dsp:spPr>
      <dsp:style>
        <a:lnRef idx="0">
          <a:scrgbClr r="0" g="0" b="0"/>
        </a:lnRef>
        <a:fillRef idx="1">
          <a:scrgbClr r="0" g="0" b="0"/>
        </a:fillRef>
        <a:effectRef idx="0">
          <a:scrgbClr r="0" g="0" b="0"/>
        </a:effectRef>
        <a:fontRef idx="minor"/>
      </dsp:style>
    </dsp:sp>
    <dsp:sp modelId="{DFCDF3CD-2B56-4CF5-8396-0764FFBB336B}">
      <dsp:nvSpPr>
        <dsp:cNvPr id="0" name=""/>
        <dsp:cNvSpPr/>
      </dsp:nvSpPr>
      <dsp:spPr>
        <a:xfrm>
          <a:off x="5834229" y="554268"/>
          <a:ext cx="516181" cy="51618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A3824F-0C31-43FE-AA55-7EC612549085}">
      <dsp:nvSpPr>
        <dsp:cNvPr id="0" name=""/>
        <dsp:cNvSpPr/>
      </dsp:nvSpPr>
      <dsp:spPr>
        <a:xfrm>
          <a:off x="5198935" y="1542387"/>
          <a:ext cx="1786770" cy="288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0" i="1" kern="1200" cap="none" dirty="0">
              <a:solidFill>
                <a:srgbClr val="002060"/>
              </a:solidFill>
              <a:latin typeface="+mn-lt"/>
            </a:rPr>
            <a:t>If you want to learn more, we break down </a:t>
          </a:r>
          <a:r>
            <a:rPr lang="en-US" sz="1600" b="1" i="1" kern="1200" cap="none" dirty="0">
              <a:solidFill>
                <a:srgbClr val="002060"/>
              </a:solidFill>
              <a:latin typeface="+mn-lt"/>
              <a:hlinkClick xmlns:r="http://schemas.openxmlformats.org/officeDocument/2006/relationships" r:id="rId9">
                <a:extLst>
                  <a:ext uri="{A12FA001-AC4F-418D-AE19-62706E023703}">
                    <ahyp:hlinkClr xmlns:ahyp="http://schemas.microsoft.com/office/drawing/2018/hyperlinkcolor" val="tx"/>
                  </a:ext>
                </a:extLst>
              </a:hlinkClick>
            </a:rPr>
            <a:t>Deployment strategies</a:t>
          </a:r>
          <a:r>
            <a:rPr lang="en-US" sz="1600" b="1" i="1" kern="1200" cap="none" dirty="0">
              <a:solidFill>
                <a:srgbClr val="002060"/>
              </a:solidFill>
              <a:latin typeface="+mn-lt"/>
            </a:rPr>
            <a:t> </a:t>
          </a:r>
          <a:r>
            <a:rPr lang="en-US" sz="1600" b="0" i="1" kern="1200" cap="none" dirty="0">
              <a:solidFill>
                <a:srgbClr val="002060"/>
              </a:solidFill>
              <a:latin typeface="+mn-lt"/>
            </a:rPr>
            <a:t>and discuss when and why to use each type</a:t>
          </a:r>
          <a:r>
            <a:rPr lang="en-US" sz="1100" b="0" i="1" kern="1200" dirty="0"/>
            <a:t>.</a:t>
          </a:r>
          <a:endParaRPr lang="en-US" sz="1100" kern="1200" dirty="0"/>
        </a:p>
      </dsp:txBody>
      <dsp:txXfrm>
        <a:off x="5198935" y="1542387"/>
        <a:ext cx="1786770" cy="28845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F5A8AD-C6E8-4820-979B-022C5C7D3A36}">
      <dsp:nvSpPr>
        <dsp:cNvPr id="0" name=""/>
        <dsp:cNvSpPr/>
      </dsp:nvSpPr>
      <dsp:spPr>
        <a:xfrm>
          <a:off x="0" y="149402"/>
          <a:ext cx="9692947" cy="83910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Many a times, we may formulate more than one algorithm for a problem. In such cases, you must always analyse all the alternatives and try to choose the most efficient algorithm.</a:t>
          </a:r>
          <a:endParaRPr lang="en-US" sz="1500" kern="1200" dirty="0"/>
        </a:p>
      </dsp:txBody>
      <dsp:txXfrm>
        <a:off x="40962" y="190364"/>
        <a:ext cx="9611023" cy="757185"/>
      </dsp:txXfrm>
    </dsp:sp>
    <dsp:sp modelId="{D7607002-99F4-4459-92A1-23FF0DBFA5C2}">
      <dsp:nvSpPr>
        <dsp:cNvPr id="0" name=""/>
        <dsp:cNvSpPr/>
      </dsp:nvSpPr>
      <dsp:spPr>
        <a:xfrm>
          <a:off x="0" y="1031712"/>
          <a:ext cx="9692947" cy="839109"/>
        </a:xfrm>
        <a:prstGeom prst="roundRect">
          <a:avLst/>
        </a:prstGeom>
        <a:solidFill>
          <a:schemeClr val="accent4">
            <a:hueOff val="-536095"/>
            <a:satOff val="7736"/>
            <a:lumOff val="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Analysing an algorithm determining the amount of resources(such as time and memory) needed to work with an arbitrary number of inputs , so the efficiency or complexity of an algorithm is stated in terms of times and space complexity.</a:t>
          </a:r>
          <a:endParaRPr lang="en-US" sz="1500" kern="1200" dirty="0"/>
        </a:p>
      </dsp:txBody>
      <dsp:txXfrm>
        <a:off x="40962" y="1072674"/>
        <a:ext cx="9611023" cy="757185"/>
      </dsp:txXfrm>
    </dsp:sp>
    <dsp:sp modelId="{468A50E5-BD83-45B2-ACAF-EF056ACCC7C9}">
      <dsp:nvSpPr>
        <dsp:cNvPr id="0" name=""/>
        <dsp:cNvSpPr/>
      </dsp:nvSpPr>
      <dsp:spPr>
        <a:xfrm>
          <a:off x="0" y="1914021"/>
          <a:ext cx="9692947" cy="839109"/>
        </a:xfrm>
        <a:prstGeom prst="roundRect">
          <a:avLst/>
        </a:prstGeom>
        <a:solidFill>
          <a:schemeClr val="accent4">
            <a:hueOff val="-1072189"/>
            <a:satOff val="15471"/>
            <a:lumOff val="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The time complexity of an algorithm is basically the running time of a program as a function of the input size.</a:t>
          </a:r>
          <a:endParaRPr lang="en-US" sz="1500" kern="1200" dirty="0"/>
        </a:p>
      </dsp:txBody>
      <dsp:txXfrm>
        <a:off x="40962" y="1954983"/>
        <a:ext cx="9611023" cy="757185"/>
      </dsp:txXfrm>
    </dsp:sp>
    <dsp:sp modelId="{110C8705-3F46-44D7-B4F5-D10F05FDCA69}">
      <dsp:nvSpPr>
        <dsp:cNvPr id="0" name=""/>
        <dsp:cNvSpPr/>
      </dsp:nvSpPr>
      <dsp:spPr>
        <a:xfrm>
          <a:off x="0" y="2796331"/>
          <a:ext cx="9692947" cy="839109"/>
        </a:xfrm>
        <a:prstGeom prst="roundRect">
          <a:avLst/>
        </a:prstGeom>
        <a:solidFill>
          <a:schemeClr val="accent4">
            <a:hueOff val="-1608284"/>
            <a:satOff val="23207"/>
            <a:lumOff val="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The space complexity of an algorithm is the amount of computer memory that is required during the program execution as a function of the input size.</a:t>
          </a:r>
          <a:endParaRPr lang="en-US" sz="1500" kern="1200" dirty="0"/>
        </a:p>
      </dsp:txBody>
      <dsp:txXfrm>
        <a:off x="40962" y="2837293"/>
        <a:ext cx="9611023" cy="757185"/>
      </dsp:txXfrm>
    </dsp:sp>
    <dsp:sp modelId="{BEBC11C0-D4D8-40C0-BC3F-060D15DF9547}">
      <dsp:nvSpPr>
        <dsp:cNvPr id="0" name=""/>
        <dsp:cNvSpPr/>
      </dsp:nvSpPr>
      <dsp:spPr>
        <a:xfrm>
          <a:off x="0" y="3678640"/>
          <a:ext cx="9692947" cy="839109"/>
        </a:xfrm>
        <a:prstGeom prst="roundRect">
          <a:avLst/>
        </a:prstGeom>
        <a:solidFill>
          <a:schemeClr val="accent4">
            <a:hueOff val="-2144378"/>
            <a:satOff val="30942"/>
            <a:lumOff val="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The number of machine instructions which a program executes is called its time complexity . This number is primarily dependent on the size of the program’s input and the algorithm used.</a:t>
          </a:r>
          <a:endParaRPr lang="en-US" sz="1500" kern="1200" dirty="0"/>
        </a:p>
      </dsp:txBody>
      <dsp:txXfrm>
        <a:off x="40962" y="3719602"/>
        <a:ext cx="9611023" cy="757185"/>
      </dsp:txXfrm>
    </dsp:sp>
    <dsp:sp modelId="{44F1D0DF-F3AA-4CBB-B745-4253C5D18A9F}">
      <dsp:nvSpPr>
        <dsp:cNvPr id="0" name=""/>
        <dsp:cNvSpPr/>
      </dsp:nvSpPr>
      <dsp:spPr>
        <a:xfrm>
          <a:off x="0" y="4560949"/>
          <a:ext cx="9692947" cy="839109"/>
        </a:xfrm>
        <a:prstGeom prst="roundRect">
          <a:avLst/>
        </a:prstGeom>
        <a:solidFill>
          <a:schemeClr val="accent4">
            <a:hueOff val="-2680473"/>
            <a:satOff val="38678"/>
            <a:lumOff val="7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Therefore, choose the algorithm that has less running time complexity.</a:t>
          </a:r>
          <a:endParaRPr lang="en-US" sz="1500" kern="1200" dirty="0"/>
        </a:p>
      </dsp:txBody>
      <dsp:txXfrm>
        <a:off x="40962" y="4601911"/>
        <a:ext cx="9611023" cy="7571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487083-FC8F-4071-867B-E4C5EF62CE51}">
      <dsp:nvSpPr>
        <dsp:cNvPr id="0" name=""/>
        <dsp:cNvSpPr/>
      </dsp:nvSpPr>
      <dsp:spPr>
        <a:xfrm>
          <a:off x="0" y="433522"/>
          <a:ext cx="5140706" cy="10628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a:t>Again as the name implies, compile errors occur at the time of compilation of the program.</a:t>
          </a:r>
          <a:endParaRPr lang="en-US" sz="1500" kern="1200"/>
        </a:p>
      </dsp:txBody>
      <dsp:txXfrm>
        <a:off x="51885" y="485407"/>
        <a:ext cx="5036936" cy="959101"/>
      </dsp:txXfrm>
    </dsp:sp>
    <dsp:sp modelId="{198D273B-8BD0-4168-BD67-36177695375C}">
      <dsp:nvSpPr>
        <dsp:cNvPr id="0" name=""/>
        <dsp:cNvSpPr/>
      </dsp:nvSpPr>
      <dsp:spPr>
        <a:xfrm>
          <a:off x="0" y="1598035"/>
          <a:ext cx="5140706" cy="10628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Such errors can be further classified as follows :</a:t>
          </a:r>
          <a:endParaRPr lang="en-US" sz="1500" kern="1200" dirty="0"/>
        </a:p>
      </dsp:txBody>
      <dsp:txXfrm>
        <a:off x="51885" y="1649920"/>
        <a:ext cx="5036936" cy="959101"/>
      </dsp:txXfrm>
    </dsp:sp>
    <dsp:sp modelId="{5B5EB072-A3CF-4577-BE94-A768D05F2077}">
      <dsp:nvSpPr>
        <dsp:cNvPr id="0" name=""/>
        <dsp:cNvSpPr/>
      </dsp:nvSpPr>
      <dsp:spPr>
        <a:xfrm>
          <a:off x="0" y="2645666"/>
          <a:ext cx="5140706" cy="11731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solidFill>
                <a:srgbClr val="002060"/>
              </a:solidFill>
            </a:rPr>
            <a:t>Syntax errors: </a:t>
          </a:r>
          <a:r>
            <a:rPr lang="en-IN" sz="1500" kern="1200" dirty="0"/>
            <a:t>this type of error is generated when rules of c or any programming language are violated . For example, if we write </a:t>
          </a:r>
          <a:r>
            <a:rPr lang="en-IN" sz="1500" kern="1200" dirty="0">
              <a:solidFill>
                <a:srgbClr val="002060"/>
              </a:solidFill>
            </a:rPr>
            <a:t>int a </a:t>
          </a:r>
          <a:r>
            <a:rPr lang="en-IN" sz="1500" kern="1200" dirty="0"/>
            <a:t>. Then the error will occur and the correct to declare a integer is </a:t>
          </a:r>
          <a:r>
            <a:rPr lang="en-IN" sz="1500" kern="1200" dirty="0">
              <a:solidFill>
                <a:srgbClr val="002060"/>
              </a:solidFill>
            </a:rPr>
            <a:t>int a ; </a:t>
          </a:r>
          <a:r>
            <a:rPr lang="en-IN" sz="1500" kern="1200" dirty="0"/>
            <a:t>.</a:t>
          </a:r>
          <a:endParaRPr lang="en-US" sz="1500" kern="1200" dirty="0"/>
        </a:p>
      </dsp:txBody>
      <dsp:txXfrm>
        <a:off x="57267" y="2702933"/>
        <a:ext cx="5026172" cy="1058589"/>
      </dsp:txXfrm>
    </dsp:sp>
    <dsp:sp modelId="{7EA12CE2-ACE6-4C5B-93AC-E3656941B8FE}">
      <dsp:nvSpPr>
        <dsp:cNvPr id="0" name=""/>
        <dsp:cNvSpPr/>
      </dsp:nvSpPr>
      <dsp:spPr>
        <a:xfrm>
          <a:off x="0" y="3861989"/>
          <a:ext cx="5140706" cy="10628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solidFill>
                <a:srgbClr val="002060"/>
              </a:solidFill>
            </a:rPr>
            <a:t>Sematic errors</a:t>
          </a:r>
          <a:r>
            <a:rPr lang="en-IN" sz="1500" kern="1200" dirty="0"/>
            <a:t>: the errors which may comply with rules of the programming language but are not meaningful to the compiler. For example, if we write </a:t>
          </a:r>
          <a:r>
            <a:rPr lang="en-IN" sz="1500" kern="1200" dirty="0">
              <a:solidFill>
                <a:srgbClr val="002060"/>
              </a:solidFill>
            </a:rPr>
            <a:t>a*b=c; </a:t>
          </a:r>
          <a:r>
            <a:rPr lang="en-IN" sz="1500" kern="1200" dirty="0"/>
            <a:t>. Then the error will occur and the valid statement is </a:t>
          </a:r>
          <a:r>
            <a:rPr lang="en-IN" sz="1500" kern="1200" dirty="0">
              <a:solidFill>
                <a:srgbClr val="002060"/>
              </a:solidFill>
            </a:rPr>
            <a:t>c=a*b; </a:t>
          </a:r>
          <a:r>
            <a:rPr lang="en-IN" sz="1500" kern="1200" dirty="0"/>
            <a:t>.</a:t>
          </a:r>
          <a:endParaRPr lang="en-US" sz="1500" kern="1200" dirty="0"/>
        </a:p>
      </dsp:txBody>
      <dsp:txXfrm>
        <a:off x="51885" y="3913874"/>
        <a:ext cx="5036936" cy="9591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920339-7780-49A0-8D56-B519EB235E0C}">
      <dsp:nvSpPr>
        <dsp:cNvPr id="0" name=""/>
        <dsp:cNvSpPr/>
      </dsp:nvSpPr>
      <dsp:spPr>
        <a:xfrm>
          <a:off x="0" y="2550"/>
          <a:ext cx="48191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5B062D-B86E-4677-ADF6-1E5756E93F83}">
      <dsp:nvSpPr>
        <dsp:cNvPr id="0" name=""/>
        <dsp:cNvSpPr/>
      </dsp:nvSpPr>
      <dsp:spPr>
        <a:xfrm>
          <a:off x="0" y="2550"/>
          <a:ext cx="4819136" cy="1739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b="0" i="0" kern="1200" dirty="0">
              <a:solidFill>
                <a:srgbClr val="002060"/>
              </a:solidFill>
            </a:rPr>
            <a:t>These errors occur when the linker is not able to find the function definition for a given prototype.</a:t>
          </a:r>
          <a:endParaRPr lang="en-US" sz="2200" kern="1200" dirty="0">
            <a:solidFill>
              <a:srgbClr val="002060"/>
            </a:solidFill>
          </a:endParaRPr>
        </a:p>
      </dsp:txBody>
      <dsp:txXfrm>
        <a:off x="0" y="2550"/>
        <a:ext cx="4819136" cy="1739229"/>
      </dsp:txXfrm>
    </dsp:sp>
    <dsp:sp modelId="{114A4FC7-6CEA-41B8-99F3-02C86793B6CD}">
      <dsp:nvSpPr>
        <dsp:cNvPr id="0" name=""/>
        <dsp:cNvSpPr/>
      </dsp:nvSpPr>
      <dsp:spPr>
        <a:xfrm>
          <a:off x="0" y="1741779"/>
          <a:ext cx="48191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29FAF-092E-48A7-A260-2A0075FA077B}">
      <dsp:nvSpPr>
        <dsp:cNvPr id="0" name=""/>
        <dsp:cNvSpPr/>
      </dsp:nvSpPr>
      <dsp:spPr>
        <a:xfrm>
          <a:off x="0" y="1741779"/>
          <a:ext cx="4819136" cy="1739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b="0" i="0" kern="1200" dirty="0">
              <a:solidFill>
                <a:srgbClr val="002060"/>
              </a:solidFill>
            </a:rPr>
            <a:t>For example, if you write </a:t>
          </a:r>
          <a:r>
            <a:rPr lang="en-IN" sz="2200" b="0" i="0" kern="1200" dirty="0" err="1">
              <a:solidFill>
                <a:srgbClr val="002060"/>
              </a:solidFill>
            </a:rPr>
            <a:t>atoi</a:t>
          </a:r>
          <a:r>
            <a:rPr lang="en-IN" sz="2200" b="0" i="0" kern="1200" dirty="0">
              <a:solidFill>
                <a:srgbClr val="002060"/>
              </a:solidFill>
            </a:rPr>
            <a:t>(); but not include </a:t>
          </a:r>
          <a:r>
            <a:rPr lang="en-IN" sz="2200" b="0" i="0" kern="1200" dirty="0" err="1">
              <a:solidFill>
                <a:srgbClr val="002060"/>
              </a:solidFill>
            </a:rPr>
            <a:t>stdlib.h</a:t>
          </a:r>
          <a:r>
            <a:rPr lang="en-IN" sz="2200" b="0" i="0" kern="1200" dirty="0">
              <a:solidFill>
                <a:srgbClr val="002060"/>
              </a:solidFill>
            </a:rPr>
            <a:t> then a linker error will be shown</a:t>
          </a:r>
          <a:r>
            <a:rPr lang="en-IN" sz="2200" b="0" i="0" kern="1200" dirty="0"/>
            <a:t>.</a:t>
          </a:r>
          <a:endParaRPr lang="en-US" sz="2200" kern="1200" dirty="0"/>
        </a:p>
      </dsp:txBody>
      <dsp:txXfrm>
        <a:off x="0" y="1741779"/>
        <a:ext cx="4819136" cy="1739229"/>
      </dsp:txXfrm>
    </dsp:sp>
    <dsp:sp modelId="{591AE24C-69BE-493C-BA06-1B429F1B16F4}">
      <dsp:nvSpPr>
        <dsp:cNvPr id="0" name=""/>
        <dsp:cNvSpPr/>
      </dsp:nvSpPr>
      <dsp:spPr>
        <a:xfrm>
          <a:off x="0" y="3481008"/>
          <a:ext cx="48191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41E31D-2F4F-49C6-AC98-884565026A03}">
      <dsp:nvSpPr>
        <dsp:cNvPr id="0" name=""/>
        <dsp:cNvSpPr/>
      </dsp:nvSpPr>
      <dsp:spPr>
        <a:xfrm>
          <a:off x="0" y="3481008"/>
          <a:ext cx="4819136" cy="1739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b="0" i="0" kern="1200" dirty="0">
              <a:solidFill>
                <a:srgbClr val="002060"/>
              </a:solidFill>
            </a:rPr>
            <a:t>Similarly, even if you have defined a function </a:t>
          </a:r>
          <a:r>
            <a:rPr lang="en-IN" sz="2200" b="0" i="0" kern="1200" dirty="0" err="1">
              <a:solidFill>
                <a:srgbClr val="002060"/>
              </a:solidFill>
            </a:rPr>
            <a:t>sum_of_two_numbers</a:t>
          </a:r>
          <a:r>
            <a:rPr lang="en-IN" sz="2200" b="0" i="0" kern="1200" dirty="0">
              <a:solidFill>
                <a:srgbClr val="002060"/>
              </a:solidFill>
            </a:rPr>
            <a:t>() but while calling if you mistakenly write </a:t>
          </a:r>
          <a:r>
            <a:rPr lang="en-IN" sz="2200" b="0" i="0" kern="1200" dirty="0" err="1">
              <a:solidFill>
                <a:srgbClr val="002060"/>
              </a:solidFill>
            </a:rPr>
            <a:t>sum_of_two_number</a:t>
          </a:r>
          <a:r>
            <a:rPr lang="en-IN" sz="2200" b="0" i="0" kern="1200" dirty="0">
              <a:solidFill>
                <a:srgbClr val="002060"/>
              </a:solidFill>
            </a:rPr>
            <a:t>() then again a linker error will be generated. </a:t>
          </a:r>
          <a:endParaRPr lang="en-US" sz="2200" kern="1200" dirty="0">
            <a:solidFill>
              <a:srgbClr val="002060"/>
            </a:solidFill>
          </a:endParaRPr>
        </a:p>
      </dsp:txBody>
      <dsp:txXfrm>
        <a:off x="0" y="3481008"/>
        <a:ext cx="4819136" cy="17392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BDD91-641C-451A-9B3B-495325A2989A}">
      <dsp:nvSpPr>
        <dsp:cNvPr id="0" name=""/>
        <dsp:cNvSpPr/>
      </dsp:nvSpPr>
      <dsp:spPr>
        <a:xfrm>
          <a:off x="0" y="3656"/>
          <a:ext cx="8869971" cy="51642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0" i="0" kern="1200"/>
            <a:t>Unit tests: </a:t>
          </a:r>
          <a:endParaRPr lang="en-US" sz="1300" kern="1200"/>
        </a:p>
      </dsp:txBody>
      <dsp:txXfrm>
        <a:off x="25210" y="28866"/>
        <a:ext cx="8819551" cy="466007"/>
      </dsp:txXfrm>
    </dsp:sp>
    <dsp:sp modelId="{A6C8873D-B8E0-458C-9DF4-8B67AF6A5A32}">
      <dsp:nvSpPr>
        <dsp:cNvPr id="0" name=""/>
        <dsp:cNvSpPr/>
      </dsp:nvSpPr>
      <dsp:spPr>
        <a:xfrm>
          <a:off x="0" y="557523"/>
          <a:ext cx="8869971" cy="51642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0" i="0" kern="1200"/>
            <a:t>This type testing is applied only on a single unit or module to ensure whether it exhibits the expected behaviour.</a:t>
          </a:r>
          <a:endParaRPr lang="en-US" sz="1300" kern="1200"/>
        </a:p>
      </dsp:txBody>
      <dsp:txXfrm>
        <a:off x="25210" y="582733"/>
        <a:ext cx="8819551" cy="466007"/>
      </dsp:txXfrm>
    </dsp:sp>
    <dsp:sp modelId="{8CFDD746-4177-42CC-B86F-967897B1851F}">
      <dsp:nvSpPr>
        <dsp:cNvPr id="0" name=""/>
        <dsp:cNvSpPr/>
      </dsp:nvSpPr>
      <dsp:spPr>
        <a:xfrm>
          <a:off x="0" y="1111390"/>
          <a:ext cx="8869971" cy="51642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0" i="0" kern="1200"/>
            <a:t>Integration Tests: </a:t>
          </a:r>
          <a:endParaRPr lang="en-US" sz="1300" kern="1200"/>
        </a:p>
      </dsp:txBody>
      <dsp:txXfrm>
        <a:off x="25210" y="1136600"/>
        <a:ext cx="8819551" cy="466007"/>
      </dsp:txXfrm>
    </dsp:sp>
    <dsp:sp modelId="{B9780832-C3C3-4BDE-9A45-9E5636C1E178}">
      <dsp:nvSpPr>
        <dsp:cNvPr id="0" name=""/>
        <dsp:cNvSpPr/>
      </dsp:nvSpPr>
      <dsp:spPr>
        <a:xfrm>
          <a:off x="0" y="1665257"/>
          <a:ext cx="8869971" cy="51642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0" i="0" kern="1200"/>
            <a:t>In this test, two units that have already been tested are combined into a component and the interface between them is tested.</a:t>
          </a:r>
          <a:endParaRPr lang="en-US" sz="1300" kern="1200"/>
        </a:p>
      </dsp:txBody>
      <dsp:txXfrm>
        <a:off x="25210" y="1690467"/>
        <a:ext cx="8819551" cy="466007"/>
      </dsp:txXfrm>
    </dsp:sp>
    <dsp:sp modelId="{ADE50608-3094-42F5-B899-4B0608CC604E}">
      <dsp:nvSpPr>
        <dsp:cNvPr id="0" name=""/>
        <dsp:cNvSpPr/>
      </dsp:nvSpPr>
      <dsp:spPr>
        <a:xfrm>
          <a:off x="0" y="2219124"/>
          <a:ext cx="8869971" cy="516427"/>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0" i="0" kern="1200"/>
            <a:t>The guiding principle is to test combinations of pieces and then gradually expanding the component to include other modules as well.</a:t>
          </a:r>
          <a:endParaRPr lang="en-US" sz="1300" kern="1200"/>
        </a:p>
      </dsp:txBody>
      <dsp:txXfrm>
        <a:off x="25210" y="2244334"/>
        <a:ext cx="8819551" cy="466007"/>
      </dsp:txXfrm>
    </dsp:sp>
    <dsp:sp modelId="{3115E56A-9B5C-4758-A5EE-831B6376467F}">
      <dsp:nvSpPr>
        <dsp:cNvPr id="0" name=""/>
        <dsp:cNvSpPr/>
      </dsp:nvSpPr>
      <dsp:spPr>
        <a:xfrm>
          <a:off x="0" y="2772991"/>
          <a:ext cx="8869971" cy="51642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0" i="0" kern="1200"/>
            <a:t>This process is repeated until all the modules are tested together . The main focus of integration testing is to identify errors that occur when the units are combined.</a:t>
          </a:r>
          <a:endParaRPr lang="en-US" sz="1300" kern="1200"/>
        </a:p>
      </dsp:txBody>
      <dsp:txXfrm>
        <a:off x="25210" y="2798201"/>
        <a:ext cx="8819551" cy="466007"/>
      </dsp:txXfrm>
    </dsp:sp>
    <dsp:sp modelId="{57B2CF03-0B73-4B60-AB47-3240F530AB8E}">
      <dsp:nvSpPr>
        <dsp:cNvPr id="0" name=""/>
        <dsp:cNvSpPr/>
      </dsp:nvSpPr>
      <dsp:spPr>
        <a:xfrm>
          <a:off x="0" y="3326858"/>
          <a:ext cx="8869971" cy="51642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0" i="0" kern="1200"/>
            <a:t>System Tests:</a:t>
          </a:r>
          <a:endParaRPr lang="en-US" sz="1300" kern="1200"/>
        </a:p>
      </dsp:txBody>
      <dsp:txXfrm>
        <a:off x="25210" y="3352068"/>
        <a:ext cx="8819551" cy="466007"/>
      </dsp:txXfrm>
    </dsp:sp>
    <dsp:sp modelId="{B4EF4F36-AA17-413F-8758-28EFB10A482A}">
      <dsp:nvSpPr>
        <dsp:cNvPr id="0" name=""/>
        <dsp:cNvSpPr/>
      </dsp:nvSpPr>
      <dsp:spPr>
        <a:xfrm>
          <a:off x="0" y="3880725"/>
          <a:ext cx="8869971" cy="51642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0" i="0" kern="1200"/>
            <a:t>System testing checks the entire system.</a:t>
          </a:r>
          <a:endParaRPr lang="en-US" sz="1300" kern="1200"/>
        </a:p>
      </dsp:txBody>
      <dsp:txXfrm>
        <a:off x="25210" y="3905935"/>
        <a:ext cx="8819551" cy="466007"/>
      </dsp:txXfrm>
    </dsp:sp>
    <dsp:sp modelId="{D73CEFFA-A40C-4E77-8A74-71A4E5F2E87E}">
      <dsp:nvSpPr>
        <dsp:cNvPr id="0" name=""/>
        <dsp:cNvSpPr/>
      </dsp:nvSpPr>
      <dsp:spPr>
        <a:xfrm>
          <a:off x="0" y="4434592"/>
          <a:ext cx="8869971" cy="51642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0" i="0" kern="1200" dirty="0"/>
            <a:t>For example, if our program code consists of three modules then each of the module is tested individually using unit tests and then system test is applied to this entire system as one system. </a:t>
          </a:r>
          <a:endParaRPr lang="en-US" sz="1300" kern="1200" dirty="0"/>
        </a:p>
      </dsp:txBody>
      <dsp:txXfrm>
        <a:off x="25210" y="4459802"/>
        <a:ext cx="8819551" cy="46600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9C2647-149F-4B0D-B943-CE5E1CC042E0}" type="datetimeFigureOut">
              <a:rPr lang="en-IN" smtClean="0"/>
              <a:t>15-07-2022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B8879D-54F1-4590-B3BC-916D2B176334}" type="slidenum">
              <a:rPr lang="en-IN" smtClean="0"/>
              <a:t>‹#›</a:t>
            </a:fld>
            <a:endParaRPr lang="en-IN"/>
          </a:p>
        </p:txBody>
      </p:sp>
    </p:spTree>
    <p:extLst>
      <p:ext uri="{BB962C8B-B14F-4D97-AF65-F5344CB8AC3E}">
        <p14:creationId xmlns:p14="http://schemas.microsoft.com/office/powerpoint/2010/main" val="3128443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FB8879D-54F1-4590-B3BC-916D2B176334}" type="slidenum">
              <a:rPr lang="en-IN" smtClean="0"/>
              <a:t>1</a:t>
            </a:fld>
            <a:endParaRPr lang="en-IN"/>
          </a:p>
        </p:txBody>
      </p:sp>
    </p:spTree>
    <p:extLst>
      <p:ext uri="{BB962C8B-B14F-4D97-AF65-F5344CB8AC3E}">
        <p14:creationId xmlns:p14="http://schemas.microsoft.com/office/powerpoint/2010/main" val="2837660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7/15/2022</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825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7/15/2022</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480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7/15/2022</a:t>
            </a:fld>
            <a:endParaRPr lang="en-US" dirty="0"/>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090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7/15/2022</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3474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7/15/2022</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129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7/15/2022</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014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7/15/2022</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684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7/15/2022</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633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7/15/2022</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2744101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7/15/2022</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2523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7/15/2022</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40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0000"/>
            <a:lumOff val="80000"/>
            <a:alpha val="84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7/15/2022</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377278600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67" r:id="rId6"/>
    <p:sldLayoutId id="2147483763" r:id="rId7"/>
    <p:sldLayoutId id="2147483764" r:id="rId8"/>
    <p:sldLayoutId id="2147483765" r:id="rId9"/>
    <p:sldLayoutId id="2147483766" r:id="rId10"/>
    <p:sldLayoutId id="2147483768"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9.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Layout" Target="../slideLayouts/slideLayout9.xml"/><Relationship Id="rId1" Type="http://schemas.openxmlformats.org/officeDocument/2006/relationships/tags" Target="../tags/tag9.xml"/><Relationship Id="rId6" Type="http://schemas.openxmlformats.org/officeDocument/2006/relationships/hyperlink" Target="http://stackoverflow.com/jobs/128702/senior-web-developer-backend-fullstack-lundalogik-ab" TargetMode="External"/><Relationship Id="rId5" Type="http://schemas.openxmlformats.org/officeDocument/2006/relationships/image" Target="../media/image11.jpg"/><Relationship Id="rId4" Type="http://schemas.openxmlformats.org/officeDocument/2006/relationships/hyperlink" Target="https://www.goodfreephotos.com/business-and-technology/parts-of-a-motherboard-technology.jpg.ph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9.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theconversation.com/we-need-to-know-the-algorithms-the-government-uses-to-make-important-decisions-about-us-57869" TargetMode="External"/><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9.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hyperlink" Target="https://fr.qaz.wiki/wiki/Flowchart" TargetMode="External"/><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hyperlink" Target="http://guide2mobiletesting.blogspot.com/2016/08/istqb-easiest-way-to-solve-statement.html" TargetMode="External"/><Relationship Id="rId4" Type="http://schemas.openxmlformats.org/officeDocument/2006/relationships/image" Target="../media/image28.jpg"/></Relationships>
</file>

<file path=ppt/slides/_rels/slide1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2.png"/><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4.png"/><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38.png"/><Relationship Id="rId4" Type="http://schemas.microsoft.com/office/2011/relationships/webextension" Target="../webextensions/webextension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9.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eg"/><Relationship Id="rId1" Type="http://schemas.openxmlformats.org/officeDocument/2006/relationships/slideLayout" Target="../slideLayouts/slideLayout6.xml"/><Relationship Id="rId4" Type="http://schemas.openxmlformats.org/officeDocument/2006/relationships/hyperlink" Target="https://pixabay.com/en/thank-you-thanks-greeting-card-94408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slideLayout" Target="../slideLayouts/slideLayout9.xml"/><Relationship Id="rId1" Type="http://schemas.openxmlformats.org/officeDocument/2006/relationships/tags" Target="../tags/tag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9.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9.xml"/><Relationship Id="rId1" Type="http://schemas.openxmlformats.org/officeDocument/2006/relationships/tags" Target="../tags/tag6.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hyperlink" Target="https://creativecommons.org/licenses/by-nc/3.0/" TargetMode="External"/><Relationship Id="rId3" Type="http://schemas.openxmlformats.org/officeDocument/2006/relationships/image" Target="../media/image7.jpg"/><Relationship Id="rId7" Type="http://schemas.openxmlformats.org/officeDocument/2006/relationships/hyperlink" Target="https://creativecommons.org/licenses/by-nc-nd/3.0/" TargetMode="External"/><Relationship Id="rId2" Type="http://schemas.openxmlformats.org/officeDocument/2006/relationships/slideLayout" Target="../slideLayouts/slideLayout9.xml"/><Relationship Id="rId1" Type="http://schemas.openxmlformats.org/officeDocument/2006/relationships/tags" Target="../tags/tag7.xml"/><Relationship Id="rId6" Type="http://schemas.openxmlformats.org/officeDocument/2006/relationships/hyperlink" Target="https://www.pngall.com/software-development-png/download/12760" TargetMode="External"/><Relationship Id="rId5" Type="http://schemas.openxmlformats.org/officeDocument/2006/relationships/image" Target="../media/image8.png"/><Relationship Id="rId4" Type="http://schemas.openxmlformats.org/officeDocument/2006/relationships/hyperlink" Target="https://artandlogic.com/2015/03/how-a-custom-business-application-cuts-costs-and-improves-business-process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9051B282-9E5D-D78E-31A7-6EBDF127D4C6}"/>
              </a:ext>
              <a:ext uri="{C183D7F6-B498-43B3-948B-1728B52AA6E4}">
                <adec:decorative xmlns:adec="http://schemas.microsoft.com/office/drawing/2017/decorative" val="1"/>
              </a:ext>
            </a:extLst>
          </p:cNvPr>
          <p:cNvPicPr>
            <a:picLocks noChangeAspect="1"/>
          </p:cNvPicPr>
          <p:nvPr/>
        </p:nvPicPr>
        <p:blipFill rotWithShape="1">
          <a:blip r:embed="rId4"/>
          <a:srcRect l="15895" r="2770" b="-1"/>
          <a:stretch/>
        </p:blipFill>
        <p:spPr>
          <a:xfrm>
            <a:off x="-70117" y="-2"/>
            <a:ext cx="12262117" cy="6991348"/>
          </a:xfrm>
          <a:prstGeom prst="rect">
            <a:avLst/>
          </a:prstGeom>
        </p:spPr>
      </p:pic>
      <p:sp>
        <p:nvSpPr>
          <p:cNvPr id="43" name="Rectangle">
            <a:extLst>
              <a:ext uri="{FF2B5EF4-FFF2-40B4-BE49-F238E27FC236}">
                <a16:creationId xmlns:a16="http://schemas.microsoft.com/office/drawing/2014/main" id="{B4F75AE3-A3AC-DE4C-98FE-EC9DC3BF8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67217" cy="6858000"/>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7D243B16-C975-9811-DBCE-D39CE8E6C227}"/>
              </a:ext>
            </a:extLst>
          </p:cNvPr>
          <p:cNvSpPr>
            <a:spLocks noGrp="1"/>
          </p:cNvSpPr>
          <p:nvPr>
            <p:ph type="ctrTitle"/>
          </p:nvPr>
        </p:nvSpPr>
        <p:spPr>
          <a:xfrm>
            <a:off x="565151" y="768335"/>
            <a:ext cx="4134538" cy="2268164"/>
          </a:xfrm>
        </p:spPr>
        <p:txBody>
          <a:bodyPr>
            <a:normAutofit/>
          </a:bodyPr>
          <a:lstStyle/>
          <a:p>
            <a:pPr algn="ctr"/>
            <a:r>
              <a:rPr lang="en-IN" sz="4400" i="1" spc="50" dirty="0">
                <a:ln w="9525" cmpd="sng">
                  <a:solidFill>
                    <a:schemeClr val="accent1"/>
                  </a:solidFill>
                  <a:prstDash val="solid"/>
                </a:ln>
                <a:effectLst>
                  <a:glow rad="38100">
                    <a:schemeClr val="accent1">
                      <a:alpha val="40000"/>
                    </a:schemeClr>
                  </a:glow>
                  <a:outerShdw blurRad="50800" dist="38100" algn="l" rotWithShape="0">
                    <a:prstClr val="black">
                      <a:alpha val="40000"/>
                    </a:prstClr>
                  </a:outerShdw>
                </a:effectLst>
                <a:latin typeface="Baskerville Old Face" panose="02020602080505020303" pitchFamily="18" charset="0"/>
              </a:rPr>
              <a:t>DEVELOPING</a:t>
            </a:r>
            <a:br>
              <a:rPr lang="en-IN" sz="4400" i="1" spc="50" dirty="0">
                <a:ln w="9525" cmpd="sng">
                  <a:solidFill>
                    <a:schemeClr val="accent1"/>
                  </a:solidFill>
                  <a:prstDash val="solid"/>
                </a:ln>
                <a:effectLst>
                  <a:glow rad="38100">
                    <a:schemeClr val="accent1">
                      <a:alpha val="40000"/>
                    </a:schemeClr>
                  </a:glow>
                  <a:outerShdw blurRad="50800" dist="38100" algn="l" rotWithShape="0">
                    <a:prstClr val="black">
                      <a:alpha val="40000"/>
                    </a:prstClr>
                  </a:outerShdw>
                </a:effectLst>
                <a:latin typeface="Baskerville Old Face" panose="02020602080505020303" pitchFamily="18" charset="0"/>
              </a:rPr>
            </a:br>
            <a:r>
              <a:rPr lang="en-IN" sz="4400" i="1" spc="50" dirty="0">
                <a:ln w="9525" cmpd="sng">
                  <a:solidFill>
                    <a:schemeClr val="accent1"/>
                  </a:solidFill>
                  <a:prstDash val="solid"/>
                </a:ln>
                <a:effectLst>
                  <a:glow rad="38100">
                    <a:schemeClr val="accent1">
                      <a:alpha val="40000"/>
                    </a:schemeClr>
                  </a:glow>
                  <a:outerShdw blurRad="50800" dist="38100" algn="l" rotWithShape="0">
                    <a:prstClr val="black">
                      <a:alpha val="40000"/>
                    </a:prstClr>
                  </a:outerShdw>
                </a:effectLst>
                <a:latin typeface="Baskerville Old Face" panose="02020602080505020303" pitchFamily="18" charset="0"/>
              </a:rPr>
              <a:t>EFFICIENT</a:t>
            </a:r>
            <a:br>
              <a:rPr lang="en-IN" sz="4400" i="1" spc="50" dirty="0">
                <a:ln w="9525" cmpd="sng">
                  <a:solidFill>
                    <a:schemeClr val="accent1"/>
                  </a:solidFill>
                  <a:prstDash val="solid"/>
                </a:ln>
                <a:effectLst>
                  <a:glow rad="38100">
                    <a:schemeClr val="accent1">
                      <a:alpha val="40000"/>
                    </a:schemeClr>
                  </a:glow>
                  <a:outerShdw blurRad="50800" dist="38100" algn="l" rotWithShape="0">
                    <a:prstClr val="black">
                      <a:alpha val="40000"/>
                    </a:prstClr>
                  </a:outerShdw>
                </a:effectLst>
                <a:latin typeface="Baskerville Old Face" panose="02020602080505020303" pitchFamily="18" charset="0"/>
              </a:rPr>
            </a:br>
            <a:r>
              <a:rPr lang="en-IN" sz="4400" i="1" spc="50" dirty="0">
                <a:ln w="9525" cmpd="sng">
                  <a:solidFill>
                    <a:schemeClr val="accent1"/>
                  </a:solidFill>
                  <a:prstDash val="solid"/>
                </a:ln>
                <a:effectLst>
                  <a:glow rad="38100">
                    <a:schemeClr val="accent1">
                      <a:alpha val="40000"/>
                    </a:schemeClr>
                  </a:glow>
                  <a:outerShdw blurRad="50800" dist="38100" algn="l" rotWithShape="0">
                    <a:prstClr val="black">
                      <a:alpha val="40000"/>
                    </a:prstClr>
                  </a:outerShdw>
                </a:effectLst>
                <a:latin typeface="Baskerville Old Face" panose="02020602080505020303" pitchFamily="18" charset="0"/>
              </a:rPr>
              <a:t>PROGRAMS</a:t>
            </a:r>
          </a:p>
        </p:txBody>
      </p:sp>
      <p:sp>
        <p:nvSpPr>
          <p:cNvPr id="3" name="Subtitle 2">
            <a:extLst>
              <a:ext uri="{FF2B5EF4-FFF2-40B4-BE49-F238E27FC236}">
                <a16:creationId xmlns:a16="http://schemas.microsoft.com/office/drawing/2014/main" id="{68716689-35F8-9C2C-0D8E-4F53824DB5F7}"/>
              </a:ext>
            </a:extLst>
          </p:cNvPr>
          <p:cNvSpPr>
            <a:spLocks noGrp="1"/>
          </p:cNvSpPr>
          <p:nvPr>
            <p:ph type="subTitle" idx="1"/>
          </p:nvPr>
        </p:nvSpPr>
        <p:spPr>
          <a:xfrm>
            <a:off x="112143" y="3024737"/>
            <a:ext cx="4899804" cy="3062372"/>
          </a:xfrm>
        </p:spPr>
        <p:txBody>
          <a:bodyPr>
            <a:normAutofit/>
          </a:bodyPr>
          <a:lstStyle/>
          <a:p>
            <a:r>
              <a:rPr lang="en-IN" dirty="0">
                <a:solidFill>
                  <a:schemeClr val="accent5">
                    <a:lumMod val="20000"/>
                    <a:lumOff val="80000"/>
                  </a:schemeClr>
                </a:solidFill>
                <a:latin typeface="Lucida Calligraphy" panose="03010101010101010101" pitchFamily="66" charset="0"/>
              </a:rPr>
              <a:t>Presented by :-</a:t>
            </a:r>
          </a:p>
          <a:p>
            <a:r>
              <a:rPr lang="en-IN" dirty="0">
                <a:solidFill>
                  <a:schemeClr val="accent3">
                    <a:lumMod val="40000"/>
                    <a:lumOff val="60000"/>
                  </a:schemeClr>
                </a:solidFill>
                <a:latin typeface="Lucida Calligraphy" panose="03010101010101010101" pitchFamily="66" charset="0"/>
              </a:rPr>
              <a:t>NAME:-K.V. Nitchaya Reddy</a:t>
            </a:r>
          </a:p>
          <a:p>
            <a:r>
              <a:rPr lang="en-IN" dirty="0">
                <a:solidFill>
                  <a:schemeClr val="accent1">
                    <a:lumMod val="40000"/>
                    <a:lumOff val="60000"/>
                  </a:schemeClr>
                </a:solidFill>
                <a:latin typeface="Lucida Calligraphy" panose="03010101010101010101" pitchFamily="66" charset="0"/>
              </a:rPr>
              <a:t>BRANCH: CSE -III</a:t>
            </a:r>
          </a:p>
          <a:p>
            <a:r>
              <a:rPr lang="en-IN" dirty="0">
                <a:solidFill>
                  <a:srgbClr val="FF0000"/>
                </a:solidFill>
                <a:latin typeface="Lucida Calligraphy" panose="03010101010101010101" pitchFamily="66" charset="0"/>
              </a:rPr>
              <a:t>ROLL NO:- 21501A05J3</a:t>
            </a:r>
          </a:p>
          <a:p>
            <a:endParaRPr lang="en-IN" dirty="0">
              <a:solidFill>
                <a:srgbClr val="FF0000"/>
              </a:solidFill>
              <a:latin typeface="Lucida Calligraphy" panose="03010101010101010101" pitchFamily="66" charset="0"/>
            </a:endParaRPr>
          </a:p>
          <a:p>
            <a:endParaRPr lang="en-IN" dirty="0">
              <a:solidFill>
                <a:srgbClr val="FF0000"/>
              </a:solidFill>
              <a:latin typeface="Lucida Calligraphy" panose="03010101010101010101" pitchFamily="66" charset="0"/>
            </a:endParaRPr>
          </a:p>
          <a:p>
            <a:endParaRPr lang="en-IN" dirty="0">
              <a:solidFill>
                <a:schemeClr val="accent2">
                  <a:lumMod val="20000"/>
                  <a:lumOff val="80000"/>
                </a:schemeClr>
              </a:solidFill>
              <a:latin typeface="Modern Love" panose="04090805081005020601" pitchFamily="82" charset="0"/>
            </a:endParaRPr>
          </a:p>
        </p:txBody>
      </p:sp>
      <p:cxnSp>
        <p:nvCxnSpPr>
          <p:cNvPr id="45" name="Straight Connector 44">
            <a:extLst>
              <a:ext uri="{FF2B5EF4-FFF2-40B4-BE49-F238E27FC236}">
                <a16:creationId xmlns:a16="http://schemas.microsoft.com/office/drawing/2014/main" id="{41C79BB7-CCAB-2243-9830-5569626C4D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453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5" name="Group 46">
            <a:extLst>
              <a:ext uri="{FF2B5EF4-FFF2-40B4-BE49-F238E27FC236}">
                <a16:creationId xmlns:a16="http://schemas.microsoft.com/office/drawing/2014/main" id="{44406D7A-DB1A-D940-8AD1-93FAF9DD71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56" name="Freeform 40">
              <a:extLst>
                <a:ext uri="{FF2B5EF4-FFF2-40B4-BE49-F238E27FC236}">
                  <a16:creationId xmlns:a16="http://schemas.microsoft.com/office/drawing/2014/main" id="{D0F85DF7-431B-BE45-B932-0E22FC3F8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41">
              <a:extLst>
                <a:ext uri="{FF2B5EF4-FFF2-40B4-BE49-F238E27FC236}">
                  <a16:creationId xmlns:a16="http://schemas.microsoft.com/office/drawing/2014/main" id="{BEA0AA89-2965-2A44-B84E-51C748B2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Freeform 42">
              <a:extLst>
                <a:ext uri="{FF2B5EF4-FFF2-40B4-BE49-F238E27FC236}">
                  <a16:creationId xmlns:a16="http://schemas.microsoft.com/office/drawing/2014/main" id="{7EC47259-887A-FD48-989C-42BC5A3C9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 name="Freeform 43">
              <a:extLst>
                <a:ext uri="{FF2B5EF4-FFF2-40B4-BE49-F238E27FC236}">
                  <a16:creationId xmlns:a16="http://schemas.microsoft.com/office/drawing/2014/main" id="{16E261C3-18BE-934F-8A2B-59BE70AE2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2" name="Freeform 44">
              <a:extLst>
                <a:ext uri="{FF2B5EF4-FFF2-40B4-BE49-F238E27FC236}">
                  <a16:creationId xmlns:a16="http://schemas.microsoft.com/office/drawing/2014/main" id="{35A2267B-0862-A24E-87D2-6CE5187CF9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Freeform 45">
              <a:extLst>
                <a:ext uri="{FF2B5EF4-FFF2-40B4-BE49-F238E27FC236}">
                  <a16:creationId xmlns:a16="http://schemas.microsoft.com/office/drawing/2014/main" id="{A404A0DE-A076-8C4E-B8D4-EBC945337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4" name="Freeform 53">
              <a:extLst>
                <a:ext uri="{FF2B5EF4-FFF2-40B4-BE49-F238E27FC236}">
                  <a16:creationId xmlns:a16="http://schemas.microsoft.com/office/drawing/2014/main" id="{9EED6D73-C275-3347-BB66-C83964257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custDataLst>
      <p:tags r:id="rId1"/>
    </p:custDataLst>
    <p:extLst>
      <p:ext uri="{BB962C8B-B14F-4D97-AF65-F5344CB8AC3E}">
        <p14:creationId xmlns:p14="http://schemas.microsoft.com/office/powerpoint/2010/main" val="3752810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0" presetClass="entr" presetSubtype="0" decel="10000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1000" fill="hold"/>
                                        <p:tgtEl>
                                          <p:spTgt spid="3">
                                            <p:txEl>
                                              <p:pRg st="0" end="0"/>
                                            </p:txEl>
                                          </p:spTgt>
                                        </p:tgtEl>
                                        <p:attrNameLst>
                                          <p:attrName>ppt_w</p:attrName>
                                        </p:attrNameLst>
                                      </p:cBhvr>
                                      <p:tavLst>
                                        <p:tav tm="0">
                                          <p:val>
                                            <p:strVal val="#ppt_w+.3"/>
                                          </p:val>
                                        </p:tav>
                                        <p:tav tm="100000">
                                          <p:val>
                                            <p:strVal val="#ppt_w"/>
                                          </p:val>
                                        </p:tav>
                                      </p:tavLst>
                                    </p:anim>
                                    <p:anim calcmode="lin" valueType="num">
                                      <p:cBhvr>
                                        <p:cTn id="14"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15" dur="10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0" presetClass="entr" presetSubtype="0" decel="10000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p:cTn id="20" dur="1000" fill="hold"/>
                                        <p:tgtEl>
                                          <p:spTgt spid="3">
                                            <p:txEl>
                                              <p:pRg st="1" end="1"/>
                                            </p:txEl>
                                          </p:spTgt>
                                        </p:tgtEl>
                                        <p:attrNameLst>
                                          <p:attrName>ppt_w</p:attrName>
                                        </p:attrNameLst>
                                      </p:cBhvr>
                                      <p:tavLst>
                                        <p:tav tm="0">
                                          <p:val>
                                            <p:strVal val="#ppt_w+.3"/>
                                          </p:val>
                                        </p:tav>
                                        <p:tav tm="100000">
                                          <p:val>
                                            <p:strVal val="#ppt_w"/>
                                          </p:val>
                                        </p:tav>
                                      </p:tavLst>
                                    </p:anim>
                                    <p:anim calcmode="lin" valueType="num">
                                      <p:cBhvr>
                                        <p:cTn id="21"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22" dur="10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0" presetClass="entr" presetSubtype="0" decel="10000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p:cTn id="27" dur="1000" fill="hold"/>
                                        <p:tgtEl>
                                          <p:spTgt spid="3">
                                            <p:txEl>
                                              <p:pRg st="2" end="2"/>
                                            </p:txEl>
                                          </p:spTgt>
                                        </p:tgtEl>
                                        <p:attrNameLst>
                                          <p:attrName>ppt_w</p:attrName>
                                        </p:attrNameLst>
                                      </p:cBhvr>
                                      <p:tavLst>
                                        <p:tav tm="0">
                                          <p:val>
                                            <p:strVal val="#ppt_w+.3"/>
                                          </p:val>
                                        </p:tav>
                                        <p:tav tm="100000">
                                          <p:val>
                                            <p:strVal val="#ppt_w"/>
                                          </p:val>
                                        </p:tav>
                                      </p:tavLst>
                                    </p:anim>
                                    <p:anim calcmode="lin" valueType="num">
                                      <p:cBhvr>
                                        <p:cTn id="28"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9" dur="10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0" presetClass="entr" presetSubtype="0" decel="10000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1000" fill="hold"/>
                                        <p:tgtEl>
                                          <p:spTgt spid="3">
                                            <p:txEl>
                                              <p:pRg st="3" end="3"/>
                                            </p:txEl>
                                          </p:spTgt>
                                        </p:tgtEl>
                                        <p:attrNameLst>
                                          <p:attrName>ppt_w</p:attrName>
                                        </p:attrNameLst>
                                      </p:cBhvr>
                                      <p:tavLst>
                                        <p:tav tm="0">
                                          <p:val>
                                            <p:strVal val="#ppt_w+.3"/>
                                          </p:val>
                                        </p:tav>
                                        <p:tav tm="100000">
                                          <p:val>
                                            <p:strVal val="#ppt_w"/>
                                          </p:val>
                                        </p:tav>
                                      </p:tavLst>
                                    </p:anim>
                                    <p:anim calcmode="lin" valueType="num">
                                      <p:cBhvr>
                                        <p:cTn id="35"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36"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0"/>
                <a:lumOff val="100000"/>
              </a:schemeClr>
            </a:gs>
            <a:gs pos="2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64" name="Group 9">
            <a:extLst>
              <a:ext uri="{FF2B5EF4-FFF2-40B4-BE49-F238E27FC236}">
                <a16:creationId xmlns:a16="http://schemas.microsoft.com/office/drawing/2014/main" id="{F0CAFDA3-320A-C24D-A7A1-20C1267EC9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28528" y="0"/>
            <a:ext cx="3263472" cy="6858000"/>
            <a:chOff x="8928528" y="0"/>
            <a:chExt cx="3263472" cy="6858000"/>
          </a:xfrm>
        </p:grpSpPr>
        <p:sp>
          <p:nvSpPr>
            <p:cNvPr id="65" name="Oval 10">
              <a:extLst>
                <a:ext uri="{FF2B5EF4-FFF2-40B4-BE49-F238E27FC236}">
                  <a16:creationId xmlns:a16="http://schemas.microsoft.com/office/drawing/2014/main" id="{D2411669-6E2C-2243-99CD-6BC9D724F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Freeform 23">
              <a:extLst>
                <a:ext uri="{FF2B5EF4-FFF2-40B4-BE49-F238E27FC236}">
                  <a16:creationId xmlns:a16="http://schemas.microsoft.com/office/drawing/2014/main" id="{C4E0C522-0F40-ED44-A700-F1BCD1CF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7" name="Freeform 24">
              <a:extLst>
                <a:ext uri="{FF2B5EF4-FFF2-40B4-BE49-F238E27FC236}">
                  <a16:creationId xmlns:a16="http://schemas.microsoft.com/office/drawing/2014/main" id="{B79B4380-CBEC-C341-A10E-5EF9A8597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8" name="Oval 13">
              <a:extLst>
                <a:ext uri="{FF2B5EF4-FFF2-40B4-BE49-F238E27FC236}">
                  <a16:creationId xmlns:a16="http://schemas.microsoft.com/office/drawing/2014/main" id="{F04AD70E-5490-4C4E-A05D-D67949C51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14">
              <a:extLst>
                <a:ext uri="{FF2B5EF4-FFF2-40B4-BE49-F238E27FC236}">
                  <a16:creationId xmlns:a16="http://schemas.microsoft.com/office/drawing/2014/main" id="{128A8883-9F24-0047-92B7-45B3D2E7D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15">
              <a:extLst>
                <a:ext uri="{FF2B5EF4-FFF2-40B4-BE49-F238E27FC236}">
                  <a16:creationId xmlns:a16="http://schemas.microsoft.com/office/drawing/2014/main" id="{AAC3A3BB-FD2C-FB44-9478-FA87EF229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reeform 28">
              <a:extLst>
                <a:ext uri="{FF2B5EF4-FFF2-40B4-BE49-F238E27FC236}">
                  <a16:creationId xmlns:a16="http://schemas.microsoft.com/office/drawing/2014/main" id="{BF46B3B1-E981-BB40-B916-51A6D3851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Freeform 29">
              <a:extLst>
                <a:ext uri="{FF2B5EF4-FFF2-40B4-BE49-F238E27FC236}">
                  <a16:creationId xmlns:a16="http://schemas.microsoft.com/office/drawing/2014/main" id="{EA7DAE92-7D6B-B042-83BE-047C8EC322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30">
              <a:extLst>
                <a:ext uri="{FF2B5EF4-FFF2-40B4-BE49-F238E27FC236}">
                  <a16:creationId xmlns:a16="http://schemas.microsoft.com/office/drawing/2014/main" id="{06AADCE6-4277-EA49-AF23-63B53CA67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4" name="Freeform 31">
              <a:extLst>
                <a:ext uri="{FF2B5EF4-FFF2-40B4-BE49-F238E27FC236}">
                  <a16:creationId xmlns:a16="http://schemas.microsoft.com/office/drawing/2014/main" id="{58CEA343-047B-DF4E-A7A8-881C7740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5" name="Freeform 32">
              <a:extLst>
                <a:ext uri="{FF2B5EF4-FFF2-40B4-BE49-F238E27FC236}">
                  <a16:creationId xmlns:a16="http://schemas.microsoft.com/office/drawing/2014/main" id="{FCCBAA07-17CE-2740-AA04-AEDA5EAD2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33">
              <a:extLst>
                <a:ext uri="{FF2B5EF4-FFF2-40B4-BE49-F238E27FC236}">
                  <a16:creationId xmlns:a16="http://schemas.microsoft.com/office/drawing/2014/main" id="{BF15C430-7951-6040-BD4C-4E996E944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34">
              <a:extLst>
                <a:ext uri="{FF2B5EF4-FFF2-40B4-BE49-F238E27FC236}">
                  <a16:creationId xmlns:a16="http://schemas.microsoft.com/office/drawing/2014/main" id="{0B3467F9-370D-5C4C-9EDE-E0CA0E401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cxnSp>
        <p:nvCxnSpPr>
          <p:cNvPr id="78" name="Straight Connector 24">
            <a:extLst>
              <a:ext uri="{FF2B5EF4-FFF2-40B4-BE49-F238E27FC236}">
                <a16:creationId xmlns:a16="http://schemas.microsoft.com/office/drawing/2014/main" id="{8231D73A-BA91-794F-8C09-4F4B41A6D0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79" name="Rectangle 26">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28">
            <a:extLst>
              <a:ext uri="{FF2B5EF4-FFF2-40B4-BE49-F238E27FC236}">
                <a16:creationId xmlns:a16="http://schemas.microsoft.com/office/drawing/2014/main" id="{7A00BDF4-7643-A942-A588-F24E4E09A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81" name="Freeform 32">
              <a:extLst>
                <a:ext uri="{FF2B5EF4-FFF2-40B4-BE49-F238E27FC236}">
                  <a16:creationId xmlns:a16="http://schemas.microsoft.com/office/drawing/2014/main" id="{90B25A21-16B9-8D47-928B-2367A0B8C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34">
              <a:extLst>
                <a:ext uri="{FF2B5EF4-FFF2-40B4-BE49-F238E27FC236}">
                  <a16:creationId xmlns:a16="http://schemas.microsoft.com/office/drawing/2014/main" id="{E5E64190-3AC0-0A48-9917-5FAE935A8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47">
              <a:extLst>
                <a:ext uri="{FF2B5EF4-FFF2-40B4-BE49-F238E27FC236}">
                  <a16:creationId xmlns:a16="http://schemas.microsoft.com/office/drawing/2014/main" id="{AE71CDB8-B430-F14E-99C8-E6AAB8E21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48">
              <a:extLst>
                <a:ext uri="{FF2B5EF4-FFF2-40B4-BE49-F238E27FC236}">
                  <a16:creationId xmlns:a16="http://schemas.microsoft.com/office/drawing/2014/main" id="{DCA37B0A-FCCC-7642-B70D-56AD50049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A9CEAB16-A6BE-DD96-9090-7880DA1818D9}"/>
              </a:ext>
            </a:extLst>
          </p:cNvPr>
          <p:cNvSpPr>
            <a:spLocks noGrp="1"/>
          </p:cNvSpPr>
          <p:nvPr>
            <p:ph type="title"/>
          </p:nvPr>
        </p:nvSpPr>
        <p:spPr>
          <a:xfrm>
            <a:off x="5224173" y="359881"/>
            <a:ext cx="6400999" cy="636097"/>
          </a:xfrm>
        </p:spPr>
        <p:txBody>
          <a:bodyPr vert="horz" lIns="91440" tIns="45720" rIns="91440" bIns="45720" rtlCol="0" anchor="t">
            <a:normAutofit fontScale="90000"/>
          </a:bodyPr>
          <a:lstStyle/>
          <a:p>
            <a:r>
              <a:rPr lang="en-US" sz="4000" dirty="0">
                <a:effectLst>
                  <a:outerShdw blurRad="38100" dist="38100" dir="2700000" algn="tl">
                    <a:srgbClr val="000000">
                      <a:alpha val="43137"/>
                    </a:srgbClr>
                  </a:outerShdw>
                </a:effectLst>
              </a:rPr>
              <a:t>        </a:t>
            </a:r>
            <a:r>
              <a:rPr lang="en-US" sz="4000" i="1" dirty="0">
                <a:solidFill>
                  <a:srgbClr val="002060"/>
                </a:solidFill>
                <a:effectLst>
                  <a:outerShdw blurRad="38100" dist="38100" dir="2700000" algn="tl">
                    <a:srgbClr val="000000">
                      <a:alpha val="43137"/>
                    </a:srgbClr>
                  </a:outerShdw>
                </a:effectLst>
                <a:latin typeface="Baskerville Old Face" panose="02020602080505020303" pitchFamily="18" charset="0"/>
              </a:rPr>
              <a:t>IMPLEMENTATION</a:t>
            </a:r>
          </a:p>
        </p:txBody>
      </p:sp>
      <p:sp>
        <p:nvSpPr>
          <p:cNvPr id="85" name="Text Placeholder 3">
            <a:extLst>
              <a:ext uri="{FF2B5EF4-FFF2-40B4-BE49-F238E27FC236}">
                <a16:creationId xmlns:a16="http://schemas.microsoft.com/office/drawing/2014/main" id="{18868652-E93C-D6AA-2265-F6F9FAE378C5}"/>
              </a:ext>
            </a:extLst>
          </p:cNvPr>
          <p:cNvSpPr>
            <a:spLocks noGrp="1"/>
          </p:cNvSpPr>
          <p:nvPr>
            <p:ph type="body" sz="half" idx="2"/>
          </p:nvPr>
        </p:nvSpPr>
        <p:spPr>
          <a:xfrm>
            <a:off x="5136111" y="1124609"/>
            <a:ext cx="6400999" cy="5065156"/>
          </a:xfrm>
        </p:spPr>
        <p:txBody>
          <a:bodyPr vert="horz" lIns="91440" tIns="45720" rIns="91440" bIns="45720" rtlCol="0">
            <a:normAutofit fontScale="25000" lnSpcReduction="20000"/>
          </a:bodyPr>
          <a:lstStyle/>
          <a:p>
            <a:pPr marL="285750" indent="-228600">
              <a:buFont typeface="Arial" panose="020B0604020202020204" pitchFamily="34" charset="0"/>
              <a:buChar char="•"/>
            </a:pPr>
            <a:endParaRPr lang="en-US" sz="9600" dirty="0">
              <a:solidFill>
                <a:srgbClr val="002060"/>
              </a:solidFill>
            </a:endParaRPr>
          </a:p>
          <a:p>
            <a:pPr marL="285750" indent="-228600">
              <a:buFont typeface="Arial" panose="020B0604020202020204" pitchFamily="34" charset="0"/>
              <a:buChar char="•"/>
            </a:pPr>
            <a:r>
              <a:rPr lang="en-US" sz="9600" dirty="0">
                <a:solidFill>
                  <a:srgbClr val="002060"/>
                </a:solidFill>
              </a:rPr>
              <a:t>In this phase, the designed algorithms are converted into program code using any of the high level languages.</a:t>
            </a:r>
          </a:p>
          <a:p>
            <a:pPr marL="285750" indent="-228600">
              <a:buFont typeface="Arial" panose="020B0604020202020204" pitchFamily="34" charset="0"/>
              <a:buChar char="•"/>
            </a:pPr>
            <a:r>
              <a:rPr lang="en-US" sz="9600" dirty="0">
                <a:solidFill>
                  <a:srgbClr val="002060"/>
                </a:solidFill>
              </a:rPr>
              <a:t>This phase is also called construction or code generation phase as the code of the software is generated in this phase.</a:t>
            </a:r>
          </a:p>
          <a:p>
            <a:pPr marL="285750" indent="-228600">
              <a:buFont typeface="Arial" panose="020B0604020202020204" pitchFamily="34" charset="0"/>
              <a:buChar char="•"/>
            </a:pPr>
            <a:r>
              <a:rPr lang="en-US" sz="9600" dirty="0">
                <a:solidFill>
                  <a:srgbClr val="002060"/>
                </a:solidFill>
              </a:rPr>
              <a:t>The particular choice of languages will depend on the type of program like whether it is a system or an application program.</a:t>
            </a:r>
          </a:p>
          <a:p>
            <a:pPr marL="285750" indent="-228600">
              <a:buFont typeface="Arial" panose="020B0604020202020204" pitchFamily="34" charset="0"/>
              <a:buChar char="•"/>
            </a:pPr>
            <a:r>
              <a:rPr lang="en-US" sz="9600" dirty="0">
                <a:solidFill>
                  <a:srgbClr val="002060"/>
                </a:solidFill>
              </a:rPr>
              <a:t>While C is preferred for writing system programs , Visual Basic might be preferred for writing application program .</a:t>
            </a:r>
          </a:p>
          <a:p>
            <a:pPr marL="285750" indent="-228600">
              <a:buFont typeface="Arial" panose="020B0604020202020204" pitchFamily="34" charset="0"/>
              <a:buChar char="•"/>
            </a:pPr>
            <a:endParaRPr lang="en-US" dirty="0"/>
          </a:p>
        </p:txBody>
      </p:sp>
      <p:pic>
        <p:nvPicPr>
          <p:cNvPr id="86" name="Picture 5" descr="Computer script on a screen">
            <a:extLst>
              <a:ext uri="{FF2B5EF4-FFF2-40B4-BE49-F238E27FC236}">
                <a16:creationId xmlns:a16="http://schemas.microsoft.com/office/drawing/2014/main" id="{1965D252-2A38-049D-E6F8-624A0EC265C3}"/>
              </a:ext>
            </a:extLst>
          </p:cNvPr>
          <p:cNvPicPr>
            <a:picLocks noChangeAspect="1"/>
          </p:cNvPicPr>
          <p:nvPr/>
        </p:nvPicPr>
        <p:blipFill rotWithShape="1">
          <a:blip r:embed="rId3"/>
          <a:srcRect l="7448" r="47221" b="-2"/>
          <a:stretch/>
        </p:blipFill>
        <p:spPr>
          <a:xfrm>
            <a:off x="20" y="1"/>
            <a:ext cx="4657325" cy="6857999"/>
          </a:xfrm>
          <a:prstGeom prst="rect">
            <a:avLst/>
          </a:prstGeom>
        </p:spPr>
      </p:pic>
      <p:cxnSp>
        <p:nvCxnSpPr>
          <p:cNvPr id="87" name="Straight Connector 34">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37260848"/>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5">
                                            <p:txEl>
                                              <p:pRg st="1" end="1"/>
                                            </p:txEl>
                                          </p:spTgt>
                                        </p:tgtEl>
                                        <p:attrNameLst>
                                          <p:attrName>style.visibility</p:attrName>
                                        </p:attrNameLst>
                                      </p:cBhvr>
                                      <p:to>
                                        <p:strVal val="visible"/>
                                      </p:to>
                                    </p:set>
                                    <p:anim calcmode="lin" valueType="num">
                                      <p:cBhvr>
                                        <p:cTn id="7" dur="1000" fill="hold"/>
                                        <p:tgtEl>
                                          <p:spTgt spid="85">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85">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85">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8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85">
                                            <p:txEl>
                                              <p:pRg st="2" end="2"/>
                                            </p:txEl>
                                          </p:spTgt>
                                        </p:tgtEl>
                                        <p:attrNameLst>
                                          <p:attrName>style.visibility</p:attrName>
                                        </p:attrNameLst>
                                      </p:cBhvr>
                                      <p:to>
                                        <p:strVal val="visible"/>
                                      </p:to>
                                    </p:set>
                                    <p:anim calcmode="lin" valueType="num">
                                      <p:cBhvr>
                                        <p:cTn id="15" dur="1000" fill="hold"/>
                                        <p:tgtEl>
                                          <p:spTgt spid="85">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85">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85">
                                            <p:txEl>
                                              <p:pRg st="2" end="2"/>
                                            </p:txEl>
                                          </p:spTgt>
                                        </p:tgtEl>
                                        <p:attrNameLst>
                                          <p:attrName>style.rotation</p:attrName>
                                        </p:attrNameLst>
                                      </p:cBhvr>
                                      <p:tavLst>
                                        <p:tav tm="0">
                                          <p:val>
                                            <p:fltVal val="90"/>
                                          </p:val>
                                        </p:tav>
                                        <p:tav tm="100000">
                                          <p:val>
                                            <p:fltVal val="0"/>
                                          </p:val>
                                        </p:tav>
                                      </p:tavLst>
                                    </p:anim>
                                    <p:animEffect transition="in" filter="fade">
                                      <p:cBhvr>
                                        <p:cTn id="18" dur="1000"/>
                                        <p:tgtEl>
                                          <p:spTgt spid="85">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85">
                                            <p:txEl>
                                              <p:pRg st="3" end="3"/>
                                            </p:txEl>
                                          </p:spTgt>
                                        </p:tgtEl>
                                        <p:attrNameLst>
                                          <p:attrName>style.visibility</p:attrName>
                                        </p:attrNameLst>
                                      </p:cBhvr>
                                      <p:to>
                                        <p:strVal val="visible"/>
                                      </p:to>
                                    </p:set>
                                    <p:anim calcmode="lin" valueType="num">
                                      <p:cBhvr>
                                        <p:cTn id="23" dur="1000" fill="hold"/>
                                        <p:tgtEl>
                                          <p:spTgt spid="85">
                                            <p:txEl>
                                              <p:pRg st="3" end="3"/>
                                            </p:txEl>
                                          </p:spTgt>
                                        </p:tgtEl>
                                        <p:attrNameLst>
                                          <p:attrName>ppt_w</p:attrName>
                                        </p:attrNameLst>
                                      </p:cBhvr>
                                      <p:tavLst>
                                        <p:tav tm="0">
                                          <p:val>
                                            <p:fltVal val="0"/>
                                          </p:val>
                                        </p:tav>
                                        <p:tav tm="100000">
                                          <p:val>
                                            <p:strVal val="#ppt_w"/>
                                          </p:val>
                                        </p:tav>
                                      </p:tavLst>
                                    </p:anim>
                                    <p:anim calcmode="lin" valueType="num">
                                      <p:cBhvr>
                                        <p:cTn id="24" dur="1000" fill="hold"/>
                                        <p:tgtEl>
                                          <p:spTgt spid="85">
                                            <p:txEl>
                                              <p:pRg st="3" end="3"/>
                                            </p:txEl>
                                          </p:spTgt>
                                        </p:tgtEl>
                                        <p:attrNameLst>
                                          <p:attrName>ppt_h</p:attrName>
                                        </p:attrNameLst>
                                      </p:cBhvr>
                                      <p:tavLst>
                                        <p:tav tm="0">
                                          <p:val>
                                            <p:fltVal val="0"/>
                                          </p:val>
                                        </p:tav>
                                        <p:tav tm="100000">
                                          <p:val>
                                            <p:strVal val="#ppt_h"/>
                                          </p:val>
                                        </p:tav>
                                      </p:tavLst>
                                    </p:anim>
                                    <p:anim calcmode="lin" valueType="num">
                                      <p:cBhvr>
                                        <p:cTn id="25" dur="1000" fill="hold"/>
                                        <p:tgtEl>
                                          <p:spTgt spid="85">
                                            <p:txEl>
                                              <p:pRg st="3" end="3"/>
                                            </p:txEl>
                                          </p:spTgt>
                                        </p:tgtEl>
                                        <p:attrNameLst>
                                          <p:attrName>style.rotation</p:attrName>
                                        </p:attrNameLst>
                                      </p:cBhvr>
                                      <p:tavLst>
                                        <p:tav tm="0">
                                          <p:val>
                                            <p:fltVal val="90"/>
                                          </p:val>
                                        </p:tav>
                                        <p:tav tm="100000">
                                          <p:val>
                                            <p:fltVal val="0"/>
                                          </p:val>
                                        </p:tav>
                                      </p:tavLst>
                                    </p:anim>
                                    <p:animEffect transition="in" filter="fade">
                                      <p:cBhvr>
                                        <p:cTn id="26" dur="1000"/>
                                        <p:tgtEl>
                                          <p:spTgt spid="8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85">
                                            <p:txEl>
                                              <p:pRg st="4" end="4"/>
                                            </p:txEl>
                                          </p:spTgt>
                                        </p:tgtEl>
                                        <p:attrNameLst>
                                          <p:attrName>style.visibility</p:attrName>
                                        </p:attrNameLst>
                                      </p:cBhvr>
                                      <p:to>
                                        <p:strVal val="visible"/>
                                      </p:to>
                                    </p:set>
                                    <p:anim calcmode="lin" valueType="num">
                                      <p:cBhvr>
                                        <p:cTn id="31" dur="1000" fill="hold"/>
                                        <p:tgtEl>
                                          <p:spTgt spid="85">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85">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85">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8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0"/>
                <a:lumOff val="100000"/>
              </a:schemeClr>
            </a:gs>
            <a:gs pos="2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0CAFDA3-320A-C24D-A7A1-20C1267EC9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28528" y="0"/>
            <a:ext cx="3263472" cy="6858000"/>
            <a:chOff x="8928528" y="0"/>
            <a:chExt cx="3263472" cy="6858000"/>
          </a:xfrm>
        </p:grpSpPr>
        <p:sp>
          <p:nvSpPr>
            <p:cNvPr id="15" name="Oval 14">
              <a:extLst>
                <a:ext uri="{FF2B5EF4-FFF2-40B4-BE49-F238E27FC236}">
                  <a16:creationId xmlns:a16="http://schemas.microsoft.com/office/drawing/2014/main" id="{D2411669-6E2C-2243-99CD-6BC9D724F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23">
              <a:extLst>
                <a:ext uri="{FF2B5EF4-FFF2-40B4-BE49-F238E27FC236}">
                  <a16:creationId xmlns:a16="http://schemas.microsoft.com/office/drawing/2014/main" id="{C4E0C522-0F40-ED44-A700-F1BCD1CF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24">
              <a:extLst>
                <a:ext uri="{FF2B5EF4-FFF2-40B4-BE49-F238E27FC236}">
                  <a16:creationId xmlns:a16="http://schemas.microsoft.com/office/drawing/2014/main" id="{B79B4380-CBEC-C341-A10E-5EF9A8597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Oval 17">
              <a:extLst>
                <a:ext uri="{FF2B5EF4-FFF2-40B4-BE49-F238E27FC236}">
                  <a16:creationId xmlns:a16="http://schemas.microsoft.com/office/drawing/2014/main" id="{F04AD70E-5490-4C4E-A05D-D67949C51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128A8883-9F24-0047-92B7-45B3D2E7D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AAC3A3BB-FD2C-FB44-9478-FA87EF229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28">
              <a:extLst>
                <a:ext uri="{FF2B5EF4-FFF2-40B4-BE49-F238E27FC236}">
                  <a16:creationId xmlns:a16="http://schemas.microsoft.com/office/drawing/2014/main" id="{BF46B3B1-E981-BB40-B916-51A6D3851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29">
              <a:extLst>
                <a:ext uri="{FF2B5EF4-FFF2-40B4-BE49-F238E27FC236}">
                  <a16:creationId xmlns:a16="http://schemas.microsoft.com/office/drawing/2014/main" id="{EA7DAE92-7D6B-B042-83BE-047C8EC322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30">
              <a:extLst>
                <a:ext uri="{FF2B5EF4-FFF2-40B4-BE49-F238E27FC236}">
                  <a16:creationId xmlns:a16="http://schemas.microsoft.com/office/drawing/2014/main" id="{06AADCE6-4277-EA49-AF23-63B53CA67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31">
              <a:extLst>
                <a:ext uri="{FF2B5EF4-FFF2-40B4-BE49-F238E27FC236}">
                  <a16:creationId xmlns:a16="http://schemas.microsoft.com/office/drawing/2014/main" id="{58CEA343-047B-DF4E-A7A8-881C7740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32">
              <a:extLst>
                <a:ext uri="{FF2B5EF4-FFF2-40B4-BE49-F238E27FC236}">
                  <a16:creationId xmlns:a16="http://schemas.microsoft.com/office/drawing/2014/main" id="{FCCBAA07-17CE-2740-AA04-AEDA5EAD2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33">
              <a:extLst>
                <a:ext uri="{FF2B5EF4-FFF2-40B4-BE49-F238E27FC236}">
                  <a16:creationId xmlns:a16="http://schemas.microsoft.com/office/drawing/2014/main" id="{BF15C430-7951-6040-BD4C-4E996E944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34">
              <a:extLst>
                <a:ext uri="{FF2B5EF4-FFF2-40B4-BE49-F238E27FC236}">
                  <a16:creationId xmlns:a16="http://schemas.microsoft.com/office/drawing/2014/main" id="{0B3467F9-370D-5C4C-9EDE-E0CA0E401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cxnSp>
        <p:nvCxnSpPr>
          <p:cNvPr id="29" name="Straight Connector 28">
            <a:extLst>
              <a:ext uri="{FF2B5EF4-FFF2-40B4-BE49-F238E27FC236}">
                <a16:creationId xmlns:a16="http://schemas.microsoft.com/office/drawing/2014/main" id="{8231D73A-BA91-794F-8C09-4F4B41A6D0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C52C42D1-578A-DF4C-1CDD-CFEC842225B7}"/>
              </a:ext>
            </a:extLst>
          </p:cNvPr>
          <p:cNvSpPr>
            <a:spLocks noGrp="1"/>
          </p:cNvSpPr>
          <p:nvPr>
            <p:ph type="body" sz="half" idx="2"/>
          </p:nvPr>
        </p:nvSpPr>
        <p:spPr>
          <a:xfrm>
            <a:off x="565150" y="569892"/>
            <a:ext cx="6400999" cy="5191336"/>
          </a:xfrm>
        </p:spPr>
        <p:txBody>
          <a:bodyPr vert="horz" lIns="91440" tIns="45720" rIns="91440" bIns="45720" rtlCol="0">
            <a:normAutofit/>
          </a:bodyPr>
          <a:lstStyle/>
          <a:p>
            <a:pPr marL="342900" indent="-228600">
              <a:buFont typeface="Arial" panose="020B0604020202020204" pitchFamily="34" charset="0"/>
              <a:buChar char="•"/>
            </a:pPr>
            <a:r>
              <a:rPr lang="en-US" sz="2400" dirty="0">
                <a:solidFill>
                  <a:srgbClr val="002060"/>
                </a:solidFill>
              </a:rPr>
              <a:t>  While constructing the code , the development team checks whether the software is compatible with the available hardware and other software components that were mentioned in the Requirements Specification Document created in the first phase.</a:t>
            </a:r>
          </a:p>
          <a:p>
            <a:pPr marL="342900" indent="-228600">
              <a:buFont typeface="Arial" panose="020B0604020202020204" pitchFamily="34" charset="0"/>
              <a:buChar char="•"/>
            </a:pPr>
            <a:r>
              <a:rPr lang="en-US" sz="2400" dirty="0">
                <a:solidFill>
                  <a:srgbClr val="002060"/>
                </a:solidFill>
              </a:rPr>
              <a:t>The program codes are tested by the programmer to ensure their correctness.</a:t>
            </a:r>
          </a:p>
        </p:txBody>
      </p:sp>
      <p:grpSp>
        <p:nvGrpSpPr>
          <p:cNvPr id="33" name="Group 32">
            <a:extLst>
              <a:ext uri="{FF2B5EF4-FFF2-40B4-BE49-F238E27FC236}">
                <a16:creationId xmlns:a16="http://schemas.microsoft.com/office/drawing/2014/main" id="{2ACBB827-9A2D-D449-9686-F47D2A20EF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34" name="Freeform 21">
              <a:extLst>
                <a:ext uri="{FF2B5EF4-FFF2-40B4-BE49-F238E27FC236}">
                  <a16:creationId xmlns:a16="http://schemas.microsoft.com/office/drawing/2014/main" id="{9B921EC8-AD62-E940-80A2-682AC7104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23">
              <a:extLst>
                <a:ext uri="{FF2B5EF4-FFF2-40B4-BE49-F238E27FC236}">
                  <a16:creationId xmlns:a16="http://schemas.microsoft.com/office/drawing/2014/main" id="{6DBDC735-9A9C-6340-B1E4-3576B27ED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25">
              <a:extLst>
                <a:ext uri="{FF2B5EF4-FFF2-40B4-BE49-F238E27FC236}">
                  <a16:creationId xmlns:a16="http://schemas.microsoft.com/office/drawing/2014/main" id="{E3F399C2-198A-1347-8B48-1B1D508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26">
              <a:extLst>
                <a:ext uri="{FF2B5EF4-FFF2-40B4-BE49-F238E27FC236}">
                  <a16:creationId xmlns:a16="http://schemas.microsoft.com/office/drawing/2014/main" id="{4AB3593B-CA05-1845-839E-90B9B70EC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6" name="Picture Placeholder 5" descr="A picture containing circuit, electronics&#10;&#10;Description automatically generated">
            <a:extLst>
              <a:ext uri="{FF2B5EF4-FFF2-40B4-BE49-F238E27FC236}">
                <a16:creationId xmlns:a16="http://schemas.microsoft.com/office/drawing/2014/main" id="{0ABCECAB-A0CA-8232-B746-307A2E72AD51}"/>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13536" b="3"/>
          <a:stretch/>
        </p:blipFill>
        <p:spPr>
          <a:xfrm>
            <a:off x="6966149" y="569892"/>
            <a:ext cx="4572732" cy="2760686"/>
          </a:xfrm>
          <a:prstGeom prst="rect">
            <a:avLst/>
          </a:prstGeom>
        </p:spPr>
      </p:pic>
      <p:cxnSp>
        <p:nvCxnSpPr>
          <p:cNvPr id="39" name="Straight Connector 38">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text, electronics, computer, desk&#10;&#10;Description automatically generated">
            <a:extLst>
              <a:ext uri="{FF2B5EF4-FFF2-40B4-BE49-F238E27FC236}">
                <a16:creationId xmlns:a16="http://schemas.microsoft.com/office/drawing/2014/main" id="{A2A62FD5-2F03-95BC-729A-5CA98C0C80C3}"/>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15175" b="-1"/>
          <a:stretch/>
        </p:blipFill>
        <p:spPr>
          <a:xfrm>
            <a:off x="6966149" y="3378953"/>
            <a:ext cx="4572732" cy="2622634"/>
          </a:xfrm>
          <a:prstGeom prst="rect">
            <a:avLst/>
          </a:prstGeom>
        </p:spPr>
      </p:pic>
      <p:sp>
        <p:nvSpPr>
          <p:cNvPr id="2" name="Title 1">
            <a:extLst>
              <a:ext uri="{FF2B5EF4-FFF2-40B4-BE49-F238E27FC236}">
                <a16:creationId xmlns:a16="http://schemas.microsoft.com/office/drawing/2014/main" id="{FE83E4BE-A850-7D44-3116-3D3C951F623E}"/>
              </a:ext>
            </a:extLst>
          </p:cNvPr>
          <p:cNvSpPr>
            <a:spLocks noGrp="1"/>
          </p:cNvSpPr>
          <p:nvPr>
            <p:ph type="title"/>
          </p:nvPr>
        </p:nvSpPr>
        <p:spPr>
          <a:xfrm flipV="1">
            <a:off x="565150" y="-220716"/>
            <a:ext cx="3609983" cy="73571"/>
          </a:xfrm>
        </p:spPr>
        <p:txBody>
          <a:bodyPr>
            <a:normAutofit fontScale="90000"/>
          </a:bodyPr>
          <a:lstStyle/>
          <a:p>
            <a:pPr>
              <a:lnSpc>
                <a:spcPct val="90000"/>
              </a:lnSpc>
            </a:pPr>
            <a:r>
              <a:rPr lang="en-IN" sz="800" dirty="0"/>
              <a:t>   </a:t>
            </a:r>
          </a:p>
        </p:txBody>
      </p:sp>
    </p:spTree>
    <p:custDataLst>
      <p:tags r:id="rId1"/>
    </p:custDataLst>
    <p:extLst>
      <p:ext uri="{BB962C8B-B14F-4D97-AF65-F5344CB8AC3E}">
        <p14:creationId xmlns:p14="http://schemas.microsoft.com/office/powerpoint/2010/main" val="9854903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0"/>
                <a:lumOff val="100000"/>
              </a:schemeClr>
            </a:gs>
            <a:gs pos="2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4" name="Group 9">
            <a:extLst>
              <a:ext uri="{FF2B5EF4-FFF2-40B4-BE49-F238E27FC236}">
                <a16:creationId xmlns:a16="http://schemas.microsoft.com/office/drawing/2014/main" id="{F0CAFDA3-320A-C24D-A7A1-20C1267EC9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28528" y="0"/>
            <a:ext cx="3263472" cy="6858000"/>
            <a:chOff x="8928528" y="0"/>
            <a:chExt cx="3263472" cy="6858000"/>
          </a:xfrm>
        </p:grpSpPr>
        <p:sp>
          <p:nvSpPr>
            <p:cNvPr id="11" name="Oval 10">
              <a:extLst>
                <a:ext uri="{FF2B5EF4-FFF2-40B4-BE49-F238E27FC236}">
                  <a16:creationId xmlns:a16="http://schemas.microsoft.com/office/drawing/2014/main" id="{D2411669-6E2C-2243-99CD-6BC9D724F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23">
              <a:extLst>
                <a:ext uri="{FF2B5EF4-FFF2-40B4-BE49-F238E27FC236}">
                  <a16:creationId xmlns:a16="http://schemas.microsoft.com/office/drawing/2014/main" id="{C4E0C522-0F40-ED44-A700-F1BCD1CF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24">
              <a:extLst>
                <a:ext uri="{FF2B5EF4-FFF2-40B4-BE49-F238E27FC236}">
                  <a16:creationId xmlns:a16="http://schemas.microsoft.com/office/drawing/2014/main" id="{B79B4380-CBEC-C341-A10E-5EF9A8597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Oval 13">
              <a:extLst>
                <a:ext uri="{FF2B5EF4-FFF2-40B4-BE49-F238E27FC236}">
                  <a16:creationId xmlns:a16="http://schemas.microsoft.com/office/drawing/2014/main" id="{F04AD70E-5490-4C4E-A05D-D67949C51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28A8883-9F24-0047-92B7-45B3D2E7D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AAC3A3BB-FD2C-FB44-9478-FA87EF229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28">
              <a:extLst>
                <a:ext uri="{FF2B5EF4-FFF2-40B4-BE49-F238E27FC236}">
                  <a16:creationId xmlns:a16="http://schemas.microsoft.com/office/drawing/2014/main" id="{BF46B3B1-E981-BB40-B916-51A6D3851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29">
              <a:extLst>
                <a:ext uri="{FF2B5EF4-FFF2-40B4-BE49-F238E27FC236}">
                  <a16:creationId xmlns:a16="http://schemas.microsoft.com/office/drawing/2014/main" id="{EA7DAE92-7D6B-B042-83BE-047C8EC322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30">
              <a:extLst>
                <a:ext uri="{FF2B5EF4-FFF2-40B4-BE49-F238E27FC236}">
                  <a16:creationId xmlns:a16="http://schemas.microsoft.com/office/drawing/2014/main" id="{06AADCE6-4277-EA49-AF23-63B53CA67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31">
              <a:extLst>
                <a:ext uri="{FF2B5EF4-FFF2-40B4-BE49-F238E27FC236}">
                  <a16:creationId xmlns:a16="http://schemas.microsoft.com/office/drawing/2014/main" id="{58CEA343-047B-DF4E-A7A8-881C7740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32">
              <a:extLst>
                <a:ext uri="{FF2B5EF4-FFF2-40B4-BE49-F238E27FC236}">
                  <a16:creationId xmlns:a16="http://schemas.microsoft.com/office/drawing/2014/main" id="{FCCBAA07-17CE-2740-AA04-AEDA5EAD2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33">
              <a:extLst>
                <a:ext uri="{FF2B5EF4-FFF2-40B4-BE49-F238E27FC236}">
                  <a16:creationId xmlns:a16="http://schemas.microsoft.com/office/drawing/2014/main" id="{BF15C430-7951-6040-BD4C-4E996E944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34">
              <a:extLst>
                <a:ext uri="{FF2B5EF4-FFF2-40B4-BE49-F238E27FC236}">
                  <a16:creationId xmlns:a16="http://schemas.microsoft.com/office/drawing/2014/main" id="{0B3467F9-370D-5C4C-9EDE-E0CA0E401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cxnSp>
        <p:nvCxnSpPr>
          <p:cNvPr id="36" name="Straight Connector 24">
            <a:extLst>
              <a:ext uri="{FF2B5EF4-FFF2-40B4-BE49-F238E27FC236}">
                <a16:creationId xmlns:a16="http://schemas.microsoft.com/office/drawing/2014/main" id="{8231D73A-BA91-794F-8C09-4F4B41A6D0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26">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28">
            <a:extLst>
              <a:ext uri="{FF2B5EF4-FFF2-40B4-BE49-F238E27FC236}">
                <a16:creationId xmlns:a16="http://schemas.microsoft.com/office/drawing/2014/main" id="{70EBDB1D-17AA-8140-B216-35CBA8C9E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30" name="Freeform 34">
              <a:extLst>
                <a:ext uri="{FF2B5EF4-FFF2-40B4-BE49-F238E27FC236}">
                  <a16:creationId xmlns:a16="http://schemas.microsoft.com/office/drawing/2014/main" id="{98E3FFBE-BCB2-4744-8CA3-BC11F11AD4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Freeform 36">
              <a:extLst>
                <a:ext uri="{FF2B5EF4-FFF2-40B4-BE49-F238E27FC236}">
                  <a16:creationId xmlns:a16="http://schemas.microsoft.com/office/drawing/2014/main" id="{BBD5B432-1551-644A-B937-54EFF4201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0" name="Freeform 38">
              <a:extLst>
                <a:ext uri="{FF2B5EF4-FFF2-40B4-BE49-F238E27FC236}">
                  <a16:creationId xmlns:a16="http://schemas.microsoft.com/office/drawing/2014/main" id="{BDCFB512-5A0E-0143-B5B7-6A965E100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50">
              <a:extLst>
                <a:ext uri="{FF2B5EF4-FFF2-40B4-BE49-F238E27FC236}">
                  <a16:creationId xmlns:a16="http://schemas.microsoft.com/office/drawing/2014/main" id="{EEDAA716-EDDF-5941-A55E-C12C893A3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2F624E62-A5F6-F838-8120-9F0FDDA142D3}"/>
              </a:ext>
            </a:extLst>
          </p:cNvPr>
          <p:cNvSpPr>
            <a:spLocks noGrp="1"/>
          </p:cNvSpPr>
          <p:nvPr>
            <p:ph type="title"/>
          </p:nvPr>
        </p:nvSpPr>
        <p:spPr>
          <a:xfrm>
            <a:off x="7742795" y="121186"/>
            <a:ext cx="2606565" cy="753110"/>
          </a:xfrm>
        </p:spPr>
        <p:txBody>
          <a:bodyPr vert="horz" lIns="91440" tIns="45720" rIns="91440" bIns="45720" rtlCol="0" anchor="t">
            <a:normAutofit fontScale="90000"/>
          </a:bodyPr>
          <a:lstStyle/>
          <a:p>
            <a:r>
              <a:rPr lang="en-US" sz="4000" dirty="0"/>
              <a:t>       </a:t>
            </a:r>
            <a:r>
              <a:rPr lang="en-US" sz="3100" i="1" dirty="0">
                <a:solidFill>
                  <a:srgbClr val="002060"/>
                </a:solidFill>
                <a:effectLst>
                  <a:outerShdw blurRad="38100" dist="38100" dir="2700000" algn="tl">
                    <a:srgbClr val="000000">
                      <a:alpha val="43137"/>
                    </a:srgbClr>
                  </a:outerShdw>
                </a:effectLst>
              </a:rPr>
              <a:t>TESTING</a:t>
            </a:r>
          </a:p>
        </p:txBody>
      </p:sp>
      <p:sp>
        <p:nvSpPr>
          <p:cNvPr id="4" name="Text Placeholder 3">
            <a:extLst>
              <a:ext uri="{FF2B5EF4-FFF2-40B4-BE49-F238E27FC236}">
                <a16:creationId xmlns:a16="http://schemas.microsoft.com/office/drawing/2014/main" id="{7FA499EF-46E6-1C52-C342-18A48C846C37}"/>
              </a:ext>
            </a:extLst>
          </p:cNvPr>
          <p:cNvSpPr>
            <a:spLocks noGrp="1"/>
          </p:cNvSpPr>
          <p:nvPr>
            <p:ph type="body" sz="half" idx="2"/>
          </p:nvPr>
        </p:nvSpPr>
        <p:spPr>
          <a:xfrm>
            <a:off x="7493280" y="874295"/>
            <a:ext cx="4133560" cy="5174545"/>
          </a:xfrm>
        </p:spPr>
        <p:txBody>
          <a:bodyPr vert="horz" lIns="91440" tIns="45720" rIns="91440" bIns="45720" rtlCol="0">
            <a:noAutofit/>
          </a:bodyPr>
          <a:lstStyle/>
          <a:p>
            <a:pPr marL="342900" indent="-285750">
              <a:lnSpc>
                <a:spcPct val="90000"/>
              </a:lnSpc>
              <a:buFont typeface="Wingdings" panose="05000000000000000000" pitchFamily="2" charset="2"/>
              <a:buChar char="Ø"/>
            </a:pPr>
            <a:r>
              <a:rPr lang="en-US" sz="1800" dirty="0"/>
              <a:t> </a:t>
            </a:r>
            <a:r>
              <a:rPr lang="en-US" sz="1800" dirty="0">
                <a:solidFill>
                  <a:srgbClr val="002060"/>
                </a:solidFill>
              </a:rPr>
              <a:t>In implementation phase all the individual pieces of codes are already tested by the programmers , but there is always a chance for bugs to creep in the program when the individual modules are integrated to form the overall program structure.</a:t>
            </a:r>
          </a:p>
          <a:p>
            <a:pPr marL="342900" indent="-285750">
              <a:lnSpc>
                <a:spcPct val="90000"/>
              </a:lnSpc>
              <a:buFont typeface="Wingdings" panose="05000000000000000000" pitchFamily="2" charset="2"/>
              <a:buChar char="Ø"/>
            </a:pPr>
            <a:r>
              <a:rPr lang="en-US" sz="1800" dirty="0">
                <a:solidFill>
                  <a:srgbClr val="002060"/>
                </a:solidFill>
              </a:rPr>
              <a:t>In this phase, all the modules are tested together to ensure that the overall system works well as a whole product.</a:t>
            </a:r>
          </a:p>
          <a:p>
            <a:pPr marL="342900" indent="-285750">
              <a:lnSpc>
                <a:spcPct val="90000"/>
              </a:lnSpc>
              <a:buFont typeface="Wingdings" panose="05000000000000000000" pitchFamily="2" charset="2"/>
              <a:buChar char="Ø"/>
            </a:pPr>
            <a:r>
              <a:rPr lang="en-US" sz="1800" dirty="0">
                <a:solidFill>
                  <a:srgbClr val="002060"/>
                </a:solidFill>
              </a:rPr>
              <a:t>In this phase, the software is tested using a large number of varied inputs also known as test data to ensure that the software is working as expected by the users requirements that were identified in the requirements analysis phase.</a:t>
            </a:r>
          </a:p>
          <a:p>
            <a:pPr marL="285750" indent="-228600">
              <a:lnSpc>
                <a:spcPct val="90000"/>
              </a:lnSpc>
              <a:buFont typeface="Arial" panose="020B0604020202020204" pitchFamily="34" charset="0"/>
              <a:buChar char="•"/>
            </a:pPr>
            <a:endParaRPr lang="en-US" sz="2000" dirty="0"/>
          </a:p>
        </p:txBody>
      </p:sp>
      <p:pic>
        <p:nvPicPr>
          <p:cNvPr id="41" name="Picture 5" descr="An electronic circuit board in blue colour">
            <a:extLst>
              <a:ext uri="{FF2B5EF4-FFF2-40B4-BE49-F238E27FC236}">
                <a16:creationId xmlns:a16="http://schemas.microsoft.com/office/drawing/2014/main" id="{F7838F96-DC67-1035-B56C-6D87C9170BAB}"/>
              </a:ext>
            </a:extLst>
          </p:cNvPr>
          <p:cNvPicPr>
            <a:picLocks noChangeAspect="1"/>
          </p:cNvPicPr>
          <p:nvPr/>
        </p:nvPicPr>
        <p:blipFill rotWithShape="1">
          <a:blip r:embed="rId3"/>
          <a:srcRect r="32576" b="-2"/>
          <a:stretch/>
        </p:blipFill>
        <p:spPr>
          <a:xfrm>
            <a:off x="20" y="1"/>
            <a:ext cx="6927143" cy="6857999"/>
          </a:xfrm>
          <a:prstGeom prst="rect">
            <a:avLst/>
          </a:prstGeom>
        </p:spPr>
      </p:pic>
      <p:cxnSp>
        <p:nvCxnSpPr>
          <p:cNvPr id="35" name="Straight Connector 34">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93279"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113306760"/>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p:cTn id="15"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4">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4">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 calcmode="lin" valueType="num">
                                      <p:cBhvr>
                                        <p:cTn id="23"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4">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4">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F0CAFDA3-320A-C24D-A7A1-20C1267EC9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28528" y="0"/>
            <a:ext cx="3263472" cy="6858000"/>
            <a:chOff x="8928528" y="0"/>
            <a:chExt cx="3263472" cy="6858000"/>
          </a:xfrm>
        </p:grpSpPr>
        <p:sp>
          <p:nvSpPr>
            <p:cNvPr id="48" name="Oval 47">
              <a:extLst>
                <a:ext uri="{FF2B5EF4-FFF2-40B4-BE49-F238E27FC236}">
                  <a16:creationId xmlns:a16="http://schemas.microsoft.com/office/drawing/2014/main" id="{D2411669-6E2C-2243-99CD-6BC9D724F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Freeform 23">
              <a:extLst>
                <a:ext uri="{FF2B5EF4-FFF2-40B4-BE49-F238E27FC236}">
                  <a16:creationId xmlns:a16="http://schemas.microsoft.com/office/drawing/2014/main" id="{C4E0C522-0F40-ED44-A700-F1BCD1CF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Freeform 24">
              <a:extLst>
                <a:ext uri="{FF2B5EF4-FFF2-40B4-BE49-F238E27FC236}">
                  <a16:creationId xmlns:a16="http://schemas.microsoft.com/office/drawing/2014/main" id="{B79B4380-CBEC-C341-A10E-5EF9A8597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 name="Oval 50">
              <a:extLst>
                <a:ext uri="{FF2B5EF4-FFF2-40B4-BE49-F238E27FC236}">
                  <a16:creationId xmlns:a16="http://schemas.microsoft.com/office/drawing/2014/main" id="{F04AD70E-5490-4C4E-A05D-D67949C51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128A8883-9F24-0047-92B7-45B3D2E7D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AAC3A3BB-FD2C-FB44-9478-FA87EF229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28">
              <a:extLst>
                <a:ext uri="{FF2B5EF4-FFF2-40B4-BE49-F238E27FC236}">
                  <a16:creationId xmlns:a16="http://schemas.microsoft.com/office/drawing/2014/main" id="{BF46B3B1-E981-BB40-B916-51A6D3851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5" name="Freeform 29">
              <a:extLst>
                <a:ext uri="{FF2B5EF4-FFF2-40B4-BE49-F238E27FC236}">
                  <a16:creationId xmlns:a16="http://schemas.microsoft.com/office/drawing/2014/main" id="{EA7DAE92-7D6B-B042-83BE-047C8EC322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30">
              <a:extLst>
                <a:ext uri="{FF2B5EF4-FFF2-40B4-BE49-F238E27FC236}">
                  <a16:creationId xmlns:a16="http://schemas.microsoft.com/office/drawing/2014/main" id="{06AADCE6-4277-EA49-AF23-63B53CA67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31">
              <a:extLst>
                <a:ext uri="{FF2B5EF4-FFF2-40B4-BE49-F238E27FC236}">
                  <a16:creationId xmlns:a16="http://schemas.microsoft.com/office/drawing/2014/main" id="{58CEA343-047B-DF4E-A7A8-881C7740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Freeform 32">
              <a:extLst>
                <a:ext uri="{FF2B5EF4-FFF2-40B4-BE49-F238E27FC236}">
                  <a16:creationId xmlns:a16="http://schemas.microsoft.com/office/drawing/2014/main" id="{FCCBAA07-17CE-2740-AA04-AEDA5EAD2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9" name="Freeform 33">
              <a:extLst>
                <a:ext uri="{FF2B5EF4-FFF2-40B4-BE49-F238E27FC236}">
                  <a16:creationId xmlns:a16="http://schemas.microsoft.com/office/drawing/2014/main" id="{BF15C430-7951-6040-BD4C-4E996E944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0" name="Freeform 34">
              <a:extLst>
                <a:ext uri="{FF2B5EF4-FFF2-40B4-BE49-F238E27FC236}">
                  <a16:creationId xmlns:a16="http://schemas.microsoft.com/office/drawing/2014/main" id="{0B3467F9-370D-5C4C-9EDE-E0CA0E401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cxnSp>
        <p:nvCxnSpPr>
          <p:cNvPr id="62" name="Straight Connector 61">
            <a:extLst>
              <a:ext uri="{FF2B5EF4-FFF2-40B4-BE49-F238E27FC236}">
                <a16:creationId xmlns:a16="http://schemas.microsoft.com/office/drawing/2014/main" id="{8231D73A-BA91-794F-8C09-4F4B41A6D0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64" name="Rectangle 63">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94BE53-94EB-6463-3E43-98F9D1347A96}"/>
              </a:ext>
            </a:extLst>
          </p:cNvPr>
          <p:cNvSpPr>
            <a:spLocks noGrp="1"/>
          </p:cNvSpPr>
          <p:nvPr>
            <p:ph type="title"/>
          </p:nvPr>
        </p:nvSpPr>
        <p:spPr>
          <a:xfrm>
            <a:off x="186969" y="228055"/>
            <a:ext cx="10608269" cy="796688"/>
          </a:xfrm>
        </p:spPr>
        <p:txBody>
          <a:bodyPr vert="horz" lIns="91440" tIns="45720" rIns="91440" bIns="45720" rtlCol="0" anchor="t">
            <a:normAutofit/>
          </a:bodyPr>
          <a:lstStyle/>
          <a:p>
            <a:pPr>
              <a:lnSpc>
                <a:spcPct val="90000"/>
              </a:lnSpc>
            </a:pPr>
            <a:r>
              <a:rPr lang="en-US" i="1" dirty="0">
                <a:solidFill>
                  <a:srgbClr val="002060"/>
                </a:solidFill>
                <a:effectLst>
                  <a:outerShdw blurRad="38100" dist="38100" dir="2700000" algn="tl">
                    <a:srgbClr val="000000">
                      <a:alpha val="43137"/>
                    </a:srgbClr>
                  </a:outerShdw>
                </a:effectLst>
                <a:latin typeface="Baskerville Old Face" panose="02020602080505020303" pitchFamily="18" charset="0"/>
              </a:rPr>
              <a:t>            Software Deployment, Training, and Support</a:t>
            </a:r>
          </a:p>
        </p:txBody>
      </p:sp>
      <p:grpSp>
        <p:nvGrpSpPr>
          <p:cNvPr id="66" name="Group 65">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67"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8"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9"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0"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cxnSp>
        <p:nvCxnSpPr>
          <p:cNvPr id="72" name="Straight Connector 71">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437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450A70D1-891E-C651-44A9-8BAD1D293081}"/>
              </a:ext>
            </a:extLst>
          </p:cNvPr>
          <p:cNvPicPr>
            <a:picLocks noGrp="1" noChangeAspect="1"/>
          </p:cNvPicPr>
          <p:nvPr>
            <p:ph idx="1"/>
          </p:nvPr>
        </p:nvPicPr>
        <p:blipFill>
          <a:blip r:embed="rId2"/>
          <a:stretch>
            <a:fillRect/>
          </a:stretch>
        </p:blipFill>
        <p:spPr>
          <a:xfrm>
            <a:off x="7445910" y="867189"/>
            <a:ext cx="4091200" cy="5364400"/>
          </a:xfrm>
          <a:prstGeom prst="rect">
            <a:avLst/>
          </a:prstGeom>
        </p:spPr>
      </p:pic>
      <p:graphicFrame>
        <p:nvGraphicFramePr>
          <p:cNvPr id="12" name="Text Placeholder 3">
            <a:extLst>
              <a:ext uri="{FF2B5EF4-FFF2-40B4-BE49-F238E27FC236}">
                <a16:creationId xmlns:a16="http://schemas.microsoft.com/office/drawing/2014/main" id="{A43C8EAB-2BDC-1912-DA94-03E9A9EE6A29}"/>
              </a:ext>
            </a:extLst>
          </p:cNvPr>
          <p:cNvGraphicFramePr/>
          <p:nvPr>
            <p:extLst>
              <p:ext uri="{D42A27DB-BD31-4B8C-83A1-F6EECF244321}">
                <p14:modId xmlns:p14="http://schemas.microsoft.com/office/powerpoint/2010/main" val="1901046913"/>
              </p:ext>
            </p:extLst>
          </p:nvPr>
        </p:nvGraphicFramePr>
        <p:xfrm>
          <a:off x="342809" y="1034270"/>
          <a:ext cx="6985955" cy="47894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6221175"/>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F0CAFDA3-320A-C24D-A7A1-20C1267EC9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28528" y="0"/>
            <a:ext cx="3263472" cy="6858000"/>
            <a:chOff x="8928528" y="0"/>
            <a:chExt cx="3263472" cy="6858000"/>
          </a:xfrm>
        </p:grpSpPr>
        <p:sp>
          <p:nvSpPr>
            <p:cNvPr id="51" name="Oval 50">
              <a:extLst>
                <a:ext uri="{FF2B5EF4-FFF2-40B4-BE49-F238E27FC236}">
                  <a16:creationId xmlns:a16="http://schemas.microsoft.com/office/drawing/2014/main" id="{D2411669-6E2C-2243-99CD-6BC9D724F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23">
              <a:extLst>
                <a:ext uri="{FF2B5EF4-FFF2-40B4-BE49-F238E27FC236}">
                  <a16:creationId xmlns:a16="http://schemas.microsoft.com/office/drawing/2014/main" id="{C4E0C522-0F40-ED44-A700-F1BCD1CF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Freeform 24">
              <a:extLst>
                <a:ext uri="{FF2B5EF4-FFF2-40B4-BE49-F238E27FC236}">
                  <a16:creationId xmlns:a16="http://schemas.microsoft.com/office/drawing/2014/main" id="{B79B4380-CBEC-C341-A10E-5EF9A8597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4" name="Oval 53">
              <a:extLst>
                <a:ext uri="{FF2B5EF4-FFF2-40B4-BE49-F238E27FC236}">
                  <a16:creationId xmlns:a16="http://schemas.microsoft.com/office/drawing/2014/main" id="{F04AD70E-5490-4C4E-A05D-D67949C51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128A8883-9F24-0047-92B7-45B3D2E7D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AAC3A3BB-FD2C-FB44-9478-FA87EF229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28">
              <a:extLst>
                <a:ext uri="{FF2B5EF4-FFF2-40B4-BE49-F238E27FC236}">
                  <a16:creationId xmlns:a16="http://schemas.microsoft.com/office/drawing/2014/main" id="{BF46B3B1-E981-BB40-B916-51A6D3851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Freeform 29">
              <a:extLst>
                <a:ext uri="{FF2B5EF4-FFF2-40B4-BE49-F238E27FC236}">
                  <a16:creationId xmlns:a16="http://schemas.microsoft.com/office/drawing/2014/main" id="{EA7DAE92-7D6B-B042-83BE-047C8EC322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9" name="Freeform 30">
              <a:extLst>
                <a:ext uri="{FF2B5EF4-FFF2-40B4-BE49-F238E27FC236}">
                  <a16:creationId xmlns:a16="http://schemas.microsoft.com/office/drawing/2014/main" id="{06AADCE6-4277-EA49-AF23-63B53CA67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0" name="Freeform 31">
              <a:extLst>
                <a:ext uri="{FF2B5EF4-FFF2-40B4-BE49-F238E27FC236}">
                  <a16:creationId xmlns:a16="http://schemas.microsoft.com/office/drawing/2014/main" id="{58CEA343-047B-DF4E-A7A8-881C7740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 name="Freeform 32">
              <a:extLst>
                <a:ext uri="{FF2B5EF4-FFF2-40B4-BE49-F238E27FC236}">
                  <a16:creationId xmlns:a16="http://schemas.microsoft.com/office/drawing/2014/main" id="{FCCBAA07-17CE-2740-AA04-AEDA5EAD2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 name="Freeform 33">
              <a:extLst>
                <a:ext uri="{FF2B5EF4-FFF2-40B4-BE49-F238E27FC236}">
                  <a16:creationId xmlns:a16="http://schemas.microsoft.com/office/drawing/2014/main" id="{BF15C430-7951-6040-BD4C-4E996E944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3" name="Freeform 34">
              <a:extLst>
                <a:ext uri="{FF2B5EF4-FFF2-40B4-BE49-F238E27FC236}">
                  <a16:creationId xmlns:a16="http://schemas.microsoft.com/office/drawing/2014/main" id="{0B3467F9-370D-5C4C-9EDE-E0CA0E401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cxnSp>
        <p:nvCxnSpPr>
          <p:cNvPr id="65" name="Straight Connector 64">
            <a:extLst>
              <a:ext uri="{FF2B5EF4-FFF2-40B4-BE49-F238E27FC236}">
                <a16:creationId xmlns:a16="http://schemas.microsoft.com/office/drawing/2014/main" id="{8231D73A-BA91-794F-8C09-4F4B41A6D0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67" name="Rectangle 66">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423DD4-A880-7953-937D-25E629A4B66B}"/>
              </a:ext>
            </a:extLst>
          </p:cNvPr>
          <p:cNvSpPr>
            <a:spLocks noGrp="1"/>
          </p:cNvSpPr>
          <p:nvPr>
            <p:ph type="title"/>
          </p:nvPr>
        </p:nvSpPr>
        <p:spPr>
          <a:xfrm>
            <a:off x="3388404" y="295860"/>
            <a:ext cx="4390846" cy="562785"/>
          </a:xfrm>
        </p:spPr>
        <p:txBody>
          <a:bodyPr vert="horz" lIns="91440" tIns="45720" rIns="91440" bIns="45720" rtlCol="0" anchor="t">
            <a:noAutofit/>
          </a:bodyPr>
          <a:lstStyle/>
          <a:p>
            <a:pPr>
              <a:lnSpc>
                <a:spcPct val="90000"/>
              </a:lnSpc>
            </a:pPr>
            <a:r>
              <a:rPr lang="en-US" sz="2800" dirty="0">
                <a:effectLst>
                  <a:outerShdw blurRad="38100" dist="38100" dir="2700000" algn="tl">
                    <a:srgbClr val="000000">
                      <a:alpha val="43137"/>
                    </a:srgbClr>
                  </a:outerShdw>
                </a:effectLst>
              </a:rPr>
              <a:t>           </a:t>
            </a:r>
            <a:r>
              <a:rPr lang="en-US" sz="2800" i="1" dirty="0">
                <a:solidFill>
                  <a:srgbClr val="002060"/>
                </a:solidFill>
                <a:effectLst>
                  <a:outerShdw blurRad="38100" dist="38100" dir="2700000" algn="tl">
                    <a:srgbClr val="000000">
                      <a:alpha val="43137"/>
                    </a:srgbClr>
                  </a:outerShdw>
                </a:effectLst>
                <a:latin typeface="Baskerville Old Face" panose="02020602080505020303" pitchFamily="18" charset="0"/>
              </a:rPr>
              <a:t>MAINTENANCE </a:t>
            </a:r>
          </a:p>
        </p:txBody>
      </p:sp>
      <p:sp>
        <p:nvSpPr>
          <p:cNvPr id="4" name="Text Placeholder 3">
            <a:extLst>
              <a:ext uri="{FF2B5EF4-FFF2-40B4-BE49-F238E27FC236}">
                <a16:creationId xmlns:a16="http://schemas.microsoft.com/office/drawing/2014/main" id="{6DCCDCAA-9919-20E3-6981-33B8010AFBF4}"/>
              </a:ext>
            </a:extLst>
          </p:cNvPr>
          <p:cNvSpPr>
            <a:spLocks noGrp="1"/>
          </p:cNvSpPr>
          <p:nvPr>
            <p:ph type="body" sz="half" idx="2"/>
          </p:nvPr>
        </p:nvSpPr>
        <p:spPr>
          <a:xfrm>
            <a:off x="565150" y="923032"/>
            <a:ext cx="5396638" cy="4838196"/>
          </a:xfrm>
        </p:spPr>
        <p:txBody>
          <a:bodyPr vert="horz" lIns="91440" tIns="45720" rIns="91440" bIns="45720" rtlCol="0">
            <a:normAutofit lnSpcReduction="10000"/>
          </a:bodyPr>
          <a:lstStyle/>
          <a:p>
            <a:pPr marL="400050" indent="-342900">
              <a:lnSpc>
                <a:spcPct val="90000"/>
              </a:lnSpc>
              <a:buFont typeface="Wingdings" panose="05000000000000000000" pitchFamily="2" charset="2"/>
              <a:buChar char="v"/>
            </a:pPr>
            <a:r>
              <a:rPr lang="en-US" sz="2000" dirty="0">
                <a:solidFill>
                  <a:srgbClr val="002060"/>
                </a:solidFill>
              </a:rPr>
              <a:t>Maintenance and enhancements are ongoing activities which are done to cope with newly discovered problems or new requirements .</a:t>
            </a:r>
          </a:p>
          <a:p>
            <a:pPr marL="400050" indent="-342900">
              <a:lnSpc>
                <a:spcPct val="90000"/>
              </a:lnSpc>
              <a:buFont typeface="Wingdings" panose="05000000000000000000" pitchFamily="2" charset="2"/>
              <a:buChar char="v"/>
            </a:pPr>
            <a:r>
              <a:rPr lang="en-US" sz="2000" dirty="0">
                <a:solidFill>
                  <a:srgbClr val="002060"/>
                </a:solidFill>
              </a:rPr>
              <a:t>Such activities may take a long time to complete as the requirement may call for addition of new code that does not fit the original design or an extra piece of code required to fix an unforeseen problem.</a:t>
            </a:r>
          </a:p>
          <a:p>
            <a:pPr marL="400050" indent="-342900">
              <a:lnSpc>
                <a:spcPct val="90000"/>
              </a:lnSpc>
              <a:buFont typeface="Wingdings" panose="05000000000000000000" pitchFamily="2" charset="2"/>
              <a:buChar char="v"/>
            </a:pPr>
            <a:r>
              <a:rPr lang="en-US" sz="2000" dirty="0">
                <a:solidFill>
                  <a:srgbClr val="002060"/>
                </a:solidFill>
              </a:rPr>
              <a:t>As  a general rule, if the cost of maintenance phase exceeds  25% of the prior-phase cost then it clearly indicates that the overall quality of at least one prior phase is poor .</a:t>
            </a:r>
          </a:p>
          <a:p>
            <a:pPr marL="400050" indent="-342900">
              <a:lnSpc>
                <a:spcPct val="90000"/>
              </a:lnSpc>
              <a:buFont typeface="Wingdings" panose="05000000000000000000" pitchFamily="2" charset="2"/>
              <a:buChar char="v"/>
            </a:pPr>
            <a:r>
              <a:rPr lang="en-US" sz="2000" dirty="0">
                <a:solidFill>
                  <a:srgbClr val="002060"/>
                </a:solidFill>
              </a:rPr>
              <a:t>In such cases ,it is better to re-build the software (or some modules) before maintenance cost is out of control.</a:t>
            </a:r>
          </a:p>
        </p:txBody>
      </p:sp>
      <p:cxnSp>
        <p:nvCxnSpPr>
          <p:cNvPr id="69" name="Straight Connector 68">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1867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BFD251E3-961F-2440-B872-1D26671822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4" y="0"/>
            <a:ext cx="1901687" cy="6858000"/>
            <a:chOff x="10290314" y="0"/>
            <a:chExt cx="1901687" cy="6858000"/>
          </a:xfrm>
        </p:grpSpPr>
        <p:sp>
          <p:nvSpPr>
            <p:cNvPr id="72" name="Freeform 21">
              <a:extLst>
                <a:ext uri="{FF2B5EF4-FFF2-40B4-BE49-F238E27FC236}">
                  <a16:creationId xmlns:a16="http://schemas.microsoft.com/office/drawing/2014/main" id="{5558ED88-23E3-3941-8644-676CD732E7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22">
              <a:extLst>
                <a:ext uri="{FF2B5EF4-FFF2-40B4-BE49-F238E27FC236}">
                  <a16:creationId xmlns:a16="http://schemas.microsoft.com/office/drawing/2014/main" id="{24B1447F-72DA-384E-9D7D-C33A13EF4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4" name="Freeform 23">
              <a:extLst>
                <a:ext uri="{FF2B5EF4-FFF2-40B4-BE49-F238E27FC236}">
                  <a16:creationId xmlns:a16="http://schemas.microsoft.com/office/drawing/2014/main" id="{86089DDC-F160-E24D-A726-0082953C0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5" name="Freeform 24">
              <a:extLst>
                <a:ext uri="{FF2B5EF4-FFF2-40B4-BE49-F238E27FC236}">
                  <a16:creationId xmlns:a16="http://schemas.microsoft.com/office/drawing/2014/main" id="{1A211FA8-50B3-3C4E-A234-1580EA200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25">
              <a:extLst>
                <a:ext uri="{FF2B5EF4-FFF2-40B4-BE49-F238E27FC236}">
                  <a16:creationId xmlns:a16="http://schemas.microsoft.com/office/drawing/2014/main" id="{6A73788D-F322-0047-BF9E-A8E69D845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26">
              <a:extLst>
                <a:ext uri="{FF2B5EF4-FFF2-40B4-BE49-F238E27FC236}">
                  <a16:creationId xmlns:a16="http://schemas.microsoft.com/office/drawing/2014/main" id="{7E90A8A1-A164-EA41-86BB-166893179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Oval 77">
              <a:extLst>
                <a:ext uri="{FF2B5EF4-FFF2-40B4-BE49-F238E27FC236}">
                  <a16:creationId xmlns:a16="http://schemas.microsoft.com/office/drawing/2014/main" id="{6894343D-4C51-384E-BEC6-1517A940C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4"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Content Placeholder 14">
            <a:extLst>
              <a:ext uri="{FF2B5EF4-FFF2-40B4-BE49-F238E27FC236}">
                <a16:creationId xmlns:a16="http://schemas.microsoft.com/office/drawing/2014/main" id="{4EEB8F07-FB5A-4C3B-0306-53FFAC0B945B}"/>
              </a:ext>
            </a:extLst>
          </p:cNvPr>
          <p:cNvPicPr>
            <a:picLocks noGrp="1" noChangeAspect="1"/>
          </p:cNvPicPr>
          <p:nvPr>
            <p:ph idx="1"/>
          </p:nvPr>
        </p:nvPicPr>
        <p:blipFill rotWithShape="1">
          <a:blip r:embed="rId2"/>
          <a:srcRect l="17297" r="13704"/>
          <a:stretch/>
        </p:blipFill>
        <p:spPr>
          <a:xfrm>
            <a:off x="6230213" y="768334"/>
            <a:ext cx="5318776" cy="5318776"/>
          </a:xfrm>
          <a:custGeom>
            <a:avLst/>
            <a:gdLst/>
            <a:ahLst/>
            <a:cxnLst/>
            <a:rect l="l" t="t" r="r" b="b"/>
            <a:pathLst>
              <a:path w="5768526" h="5768526">
                <a:moveTo>
                  <a:pt x="2884263" y="0"/>
                </a:moveTo>
                <a:cubicBezTo>
                  <a:pt x="4477197" y="0"/>
                  <a:pt x="5768526" y="1291329"/>
                  <a:pt x="5768526" y="2884263"/>
                </a:cubicBezTo>
                <a:cubicBezTo>
                  <a:pt x="5768526" y="4477197"/>
                  <a:pt x="4477197" y="5768526"/>
                  <a:pt x="2884263" y="5768526"/>
                </a:cubicBezTo>
                <a:cubicBezTo>
                  <a:pt x="1291329" y="5768526"/>
                  <a:pt x="0" y="4477197"/>
                  <a:pt x="0" y="2884263"/>
                </a:cubicBezTo>
                <a:cubicBezTo>
                  <a:pt x="0" y="1291329"/>
                  <a:pt x="1291329" y="0"/>
                  <a:pt x="2884263" y="0"/>
                </a:cubicBezTo>
                <a:close/>
              </a:path>
            </a:pathLst>
          </a:custGeom>
        </p:spPr>
      </p:pic>
    </p:spTree>
    <p:extLst>
      <p:ext uri="{BB962C8B-B14F-4D97-AF65-F5344CB8AC3E}">
        <p14:creationId xmlns:p14="http://schemas.microsoft.com/office/powerpoint/2010/main" val="28309237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decel="50000" fill="hold">
                                          <p:stCondLst>
                                            <p:cond delay="0"/>
                                          </p:stCondLst>
                                        </p:cTn>
                                        <p:tgtEl>
                                          <p:spTgt spid="4">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4">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p:cTn id="19" dur="500" decel="50000" fill="hold">
                                          <p:stCondLst>
                                            <p:cond delay="0"/>
                                          </p:stCondLst>
                                        </p:cTn>
                                        <p:tgtEl>
                                          <p:spTgt spid="4">
                                            <p:txEl>
                                              <p:pRg st="1" end="1"/>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4">
                                            <p:txEl>
                                              <p:pRg st="1" end="1"/>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4">
                                            <p:txEl>
                                              <p:pRg st="1" end="1"/>
                                            </p:txEl>
                                          </p:spTgt>
                                        </p:tgtEl>
                                        <p:attrNameLst>
                                          <p:attrName>ppt_w</p:attrName>
                                        </p:attrNameLst>
                                      </p:cBhvr>
                                      <p:tavLst>
                                        <p:tav tm="0">
                                          <p:val>
                                            <p:strVal val="#ppt_w*.05"/>
                                          </p:val>
                                        </p:tav>
                                        <p:tav tm="100000">
                                          <p:val>
                                            <p:strVal val="#ppt_w"/>
                                          </p:val>
                                        </p:tav>
                                      </p:tavLst>
                                    </p:anim>
                                    <p:anim calcmode="lin" valueType="num">
                                      <p:cBhvr>
                                        <p:cTn id="22" dur="1000" fill="hold"/>
                                        <p:tgtEl>
                                          <p:spTgt spid="4">
                                            <p:txEl>
                                              <p:pRg st="1" end="1"/>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4">
                                            <p:txEl>
                                              <p:pRg st="1" end="1"/>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4">
                                            <p:txEl>
                                              <p:pRg st="1" end="1"/>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4">
                                            <p:txEl>
                                              <p:pRg st="1" end="1"/>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4">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grpId="0"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p:cTn id="31" dur="500" decel="50000" fill="hold">
                                          <p:stCondLst>
                                            <p:cond delay="0"/>
                                          </p:stCondLst>
                                        </p:cTn>
                                        <p:tgtEl>
                                          <p:spTgt spid="4">
                                            <p:txEl>
                                              <p:pRg st="2" end="2"/>
                                            </p:txEl>
                                          </p:spTgt>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4">
                                            <p:txEl>
                                              <p:pRg st="2" end="2"/>
                                            </p:txEl>
                                          </p:spTgt>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4">
                                            <p:txEl>
                                              <p:pRg st="2" end="2"/>
                                            </p:txEl>
                                          </p:spTgt>
                                        </p:tgtEl>
                                        <p:attrNameLst>
                                          <p:attrName>ppt_w</p:attrName>
                                        </p:attrNameLst>
                                      </p:cBhvr>
                                      <p:tavLst>
                                        <p:tav tm="0">
                                          <p:val>
                                            <p:strVal val="#ppt_w*.05"/>
                                          </p:val>
                                        </p:tav>
                                        <p:tav tm="100000">
                                          <p:val>
                                            <p:strVal val="#ppt_w"/>
                                          </p:val>
                                        </p:tav>
                                      </p:tavLst>
                                    </p:anim>
                                    <p:anim calcmode="lin" valueType="num">
                                      <p:cBhvr>
                                        <p:cTn id="34" dur="1000" fill="hold"/>
                                        <p:tgtEl>
                                          <p:spTgt spid="4">
                                            <p:txEl>
                                              <p:pRg st="2" end="2"/>
                                            </p:txEl>
                                          </p:spTgt>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4">
                                            <p:txEl>
                                              <p:pRg st="2" end="2"/>
                                            </p:txEl>
                                          </p:spTgt>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4">
                                            <p:txEl>
                                              <p:pRg st="2" end="2"/>
                                            </p:txEl>
                                          </p:spTgt>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4">
                                            <p:txEl>
                                              <p:pRg st="2" end="2"/>
                                            </p:txEl>
                                          </p:spTgt>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4">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5" presetClass="entr" presetSubtype="0" fill="hold" grpId="0"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 calcmode="lin" valueType="num">
                                      <p:cBhvr>
                                        <p:cTn id="43" dur="500" decel="50000" fill="hold">
                                          <p:stCondLst>
                                            <p:cond delay="0"/>
                                          </p:stCondLst>
                                        </p:cTn>
                                        <p:tgtEl>
                                          <p:spTgt spid="4">
                                            <p:txEl>
                                              <p:pRg st="3" end="3"/>
                                            </p:txEl>
                                          </p:spTgt>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4">
                                            <p:txEl>
                                              <p:pRg st="3" end="3"/>
                                            </p:txEl>
                                          </p:spTgt>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4">
                                            <p:txEl>
                                              <p:pRg st="3" end="3"/>
                                            </p:txEl>
                                          </p:spTgt>
                                        </p:tgtEl>
                                        <p:attrNameLst>
                                          <p:attrName>ppt_w</p:attrName>
                                        </p:attrNameLst>
                                      </p:cBhvr>
                                      <p:tavLst>
                                        <p:tav tm="0">
                                          <p:val>
                                            <p:strVal val="#ppt_w*.05"/>
                                          </p:val>
                                        </p:tav>
                                        <p:tav tm="100000">
                                          <p:val>
                                            <p:strVal val="#ppt_w"/>
                                          </p:val>
                                        </p:tav>
                                      </p:tavLst>
                                    </p:anim>
                                    <p:anim calcmode="lin" valueType="num">
                                      <p:cBhvr>
                                        <p:cTn id="46" dur="1000" fill="hold"/>
                                        <p:tgtEl>
                                          <p:spTgt spid="4">
                                            <p:txEl>
                                              <p:pRg st="3" end="3"/>
                                            </p:txEl>
                                          </p:spTgt>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4">
                                            <p:txEl>
                                              <p:pRg st="3" end="3"/>
                                            </p:txEl>
                                          </p:spTgt>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4">
                                            <p:txEl>
                                              <p:pRg st="3" end="3"/>
                                            </p:txEl>
                                          </p:spTgt>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4">
                                            <p:txEl>
                                              <p:pRg st="3" end="3"/>
                                            </p:txEl>
                                          </p:spTgt>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0"/>
                <a:lumOff val="100000"/>
              </a:schemeClr>
            </a:gs>
            <a:gs pos="2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F0CAFDA3-320A-C24D-A7A1-20C1267EC9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28528" y="0"/>
            <a:ext cx="3263472" cy="6858000"/>
            <a:chOff x="8928528" y="0"/>
            <a:chExt cx="3263472" cy="6858000"/>
          </a:xfrm>
        </p:grpSpPr>
        <p:sp>
          <p:nvSpPr>
            <p:cNvPr id="48" name="Oval 47">
              <a:extLst>
                <a:ext uri="{FF2B5EF4-FFF2-40B4-BE49-F238E27FC236}">
                  <a16:creationId xmlns:a16="http://schemas.microsoft.com/office/drawing/2014/main" id="{D2411669-6E2C-2243-99CD-6BC9D724F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Freeform 23">
              <a:extLst>
                <a:ext uri="{FF2B5EF4-FFF2-40B4-BE49-F238E27FC236}">
                  <a16:creationId xmlns:a16="http://schemas.microsoft.com/office/drawing/2014/main" id="{C4E0C522-0F40-ED44-A700-F1BCD1CF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Freeform 24">
              <a:extLst>
                <a:ext uri="{FF2B5EF4-FFF2-40B4-BE49-F238E27FC236}">
                  <a16:creationId xmlns:a16="http://schemas.microsoft.com/office/drawing/2014/main" id="{B79B4380-CBEC-C341-A10E-5EF9A8597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 name="Oval 50">
              <a:extLst>
                <a:ext uri="{FF2B5EF4-FFF2-40B4-BE49-F238E27FC236}">
                  <a16:creationId xmlns:a16="http://schemas.microsoft.com/office/drawing/2014/main" id="{F04AD70E-5490-4C4E-A05D-D67949C51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128A8883-9F24-0047-92B7-45B3D2E7D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AAC3A3BB-FD2C-FB44-9478-FA87EF229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28">
              <a:extLst>
                <a:ext uri="{FF2B5EF4-FFF2-40B4-BE49-F238E27FC236}">
                  <a16:creationId xmlns:a16="http://schemas.microsoft.com/office/drawing/2014/main" id="{BF46B3B1-E981-BB40-B916-51A6D3851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5" name="Freeform 29">
              <a:extLst>
                <a:ext uri="{FF2B5EF4-FFF2-40B4-BE49-F238E27FC236}">
                  <a16:creationId xmlns:a16="http://schemas.microsoft.com/office/drawing/2014/main" id="{EA7DAE92-7D6B-B042-83BE-047C8EC322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30">
              <a:extLst>
                <a:ext uri="{FF2B5EF4-FFF2-40B4-BE49-F238E27FC236}">
                  <a16:creationId xmlns:a16="http://schemas.microsoft.com/office/drawing/2014/main" id="{06AADCE6-4277-EA49-AF23-63B53CA67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31">
              <a:extLst>
                <a:ext uri="{FF2B5EF4-FFF2-40B4-BE49-F238E27FC236}">
                  <a16:creationId xmlns:a16="http://schemas.microsoft.com/office/drawing/2014/main" id="{58CEA343-047B-DF4E-A7A8-881C7740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Freeform 32">
              <a:extLst>
                <a:ext uri="{FF2B5EF4-FFF2-40B4-BE49-F238E27FC236}">
                  <a16:creationId xmlns:a16="http://schemas.microsoft.com/office/drawing/2014/main" id="{FCCBAA07-17CE-2740-AA04-AEDA5EAD2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9" name="Freeform 33">
              <a:extLst>
                <a:ext uri="{FF2B5EF4-FFF2-40B4-BE49-F238E27FC236}">
                  <a16:creationId xmlns:a16="http://schemas.microsoft.com/office/drawing/2014/main" id="{BF15C430-7951-6040-BD4C-4E996E944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0" name="Freeform 34">
              <a:extLst>
                <a:ext uri="{FF2B5EF4-FFF2-40B4-BE49-F238E27FC236}">
                  <a16:creationId xmlns:a16="http://schemas.microsoft.com/office/drawing/2014/main" id="{0B3467F9-370D-5C4C-9EDE-E0CA0E401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cxnSp>
        <p:nvCxnSpPr>
          <p:cNvPr id="62" name="Straight Connector 61">
            <a:extLst>
              <a:ext uri="{FF2B5EF4-FFF2-40B4-BE49-F238E27FC236}">
                <a16:creationId xmlns:a16="http://schemas.microsoft.com/office/drawing/2014/main" id="{8231D73A-BA91-794F-8C09-4F4B41A6D0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64" name="Rectangle 63">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6" name="Group 65">
            <a:extLst>
              <a:ext uri="{FF2B5EF4-FFF2-40B4-BE49-F238E27FC236}">
                <a16:creationId xmlns:a16="http://schemas.microsoft.com/office/drawing/2014/main" id="{70EBDB1D-17AA-8140-B216-35CBA8C9E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67" name="Freeform 34">
              <a:extLst>
                <a:ext uri="{FF2B5EF4-FFF2-40B4-BE49-F238E27FC236}">
                  <a16:creationId xmlns:a16="http://schemas.microsoft.com/office/drawing/2014/main" id="{98E3FFBE-BCB2-4744-8CA3-BC11F11AD4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8" name="Freeform 36">
              <a:extLst>
                <a:ext uri="{FF2B5EF4-FFF2-40B4-BE49-F238E27FC236}">
                  <a16:creationId xmlns:a16="http://schemas.microsoft.com/office/drawing/2014/main" id="{BBD5B432-1551-644A-B937-54EFF4201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9" name="Freeform 38">
              <a:extLst>
                <a:ext uri="{FF2B5EF4-FFF2-40B4-BE49-F238E27FC236}">
                  <a16:creationId xmlns:a16="http://schemas.microsoft.com/office/drawing/2014/main" id="{BDCFB512-5A0E-0143-B5B7-6A965E100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0" name="Freeform 50">
              <a:extLst>
                <a:ext uri="{FF2B5EF4-FFF2-40B4-BE49-F238E27FC236}">
                  <a16:creationId xmlns:a16="http://schemas.microsoft.com/office/drawing/2014/main" id="{EEDAA716-EDDF-5941-A55E-C12C893A3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55342A8C-1C44-4B23-3609-31C72895506D}"/>
              </a:ext>
            </a:extLst>
          </p:cNvPr>
          <p:cNvSpPr>
            <a:spLocks noGrp="1"/>
          </p:cNvSpPr>
          <p:nvPr>
            <p:ph type="title"/>
          </p:nvPr>
        </p:nvSpPr>
        <p:spPr>
          <a:xfrm>
            <a:off x="7404088" y="318269"/>
            <a:ext cx="4133560" cy="565573"/>
          </a:xfrm>
        </p:spPr>
        <p:txBody>
          <a:bodyPr vert="horz" lIns="91440" tIns="45720" rIns="91440" bIns="45720" rtlCol="0" anchor="t">
            <a:normAutofit fontScale="90000"/>
          </a:bodyPr>
          <a:lstStyle/>
          <a:p>
            <a:r>
              <a:rPr lang="en-US" sz="4000" i="1" dirty="0">
                <a:solidFill>
                  <a:schemeClr val="tx2"/>
                </a:solidFill>
                <a:effectLst>
                  <a:outerShdw blurRad="38100" dist="38100" dir="2700000" algn="tl">
                    <a:srgbClr val="000000">
                      <a:alpha val="43137"/>
                    </a:srgbClr>
                  </a:outerShdw>
                </a:effectLst>
                <a:latin typeface="Baskerville Old Face" panose="02020602080505020303" pitchFamily="18" charset="0"/>
              </a:rPr>
              <a:t>   ALGORITHMS</a:t>
            </a:r>
          </a:p>
        </p:txBody>
      </p:sp>
      <p:sp>
        <p:nvSpPr>
          <p:cNvPr id="4" name="Text Placeholder 3">
            <a:extLst>
              <a:ext uri="{FF2B5EF4-FFF2-40B4-BE49-F238E27FC236}">
                <a16:creationId xmlns:a16="http://schemas.microsoft.com/office/drawing/2014/main" id="{E3D022FC-E998-220C-5E35-6100B96B994D}"/>
              </a:ext>
            </a:extLst>
          </p:cNvPr>
          <p:cNvSpPr>
            <a:spLocks noGrp="1"/>
          </p:cNvSpPr>
          <p:nvPr>
            <p:ph type="body" sz="half" idx="2"/>
          </p:nvPr>
        </p:nvSpPr>
        <p:spPr>
          <a:xfrm>
            <a:off x="7113297" y="1163844"/>
            <a:ext cx="4761186" cy="5494101"/>
          </a:xfrm>
        </p:spPr>
        <p:txBody>
          <a:bodyPr vert="horz" lIns="91440" tIns="45720" rIns="91440" bIns="45720" rtlCol="0">
            <a:normAutofit lnSpcReduction="10000"/>
          </a:bodyPr>
          <a:lstStyle/>
          <a:p>
            <a:pPr marL="285750" indent="-228600">
              <a:lnSpc>
                <a:spcPct val="90000"/>
              </a:lnSpc>
              <a:buFont typeface="Arial" panose="020B0604020202020204" pitchFamily="34" charset="0"/>
              <a:buChar char="•"/>
            </a:pPr>
            <a:r>
              <a:rPr lang="en-US" sz="1800" dirty="0">
                <a:solidFill>
                  <a:schemeClr val="tx2"/>
                </a:solidFill>
              </a:rPr>
              <a:t>An algorithm provides a blueprint to write a program and to solve a particular problem.</a:t>
            </a:r>
          </a:p>
          <a:p>
            <a:pPr marL="285750" indent="-228600">
              <a:lnSpc>
                <a:spcPct val="90000"/>
              </a:lnSpc>
              <a:buFont typeface="Arial" panose="020B0604020202020204" pitchFamily="34" charset="0"/>
              <a:buChar char="•"/>
            </a:pPr>
            <a:r>
              <a:rPr lang="en-US" sz="1800" dirty="0">
                <a:solidFill>
                  <a:schemeClr val="tx2"/>
                </a:solidFill>
              </a:rPr>
              <a:t>It is  considered to be an effective procedure for solving a problem in a finite number of steps</a:t>
            </a:r>
          </a:p>
          <a:p>
            <a:pPr marL="285750" indent="-228600">
              <a:lnSpc>
                <a:spcPct val="90000"/>
              </a:lnSpc>
              <a:buFont typeface="Arial" panose="020B0604020202020204" pitchFamily="34" charset="0"/>
              <a:buChar char="•"/>
            </a:pPr>
            <a:r>
              <a:rPr lang="en-US" sz="1800" dirty="0">
                <a:solidFill>
                  <a:schemeClr val="tx2"/>
                </a:solidFill>
              </a:rPr>
              <a:t>Algorithms are mainly used to achieve software reuse . Once we have an idea or a blueprint of a solution, we can implement it in any high-level language, such as C,C++,Java and so on.</a:t>
            </a:r>
          </a:p>
          <a:p>
            <a:pPr marL="285750" indent="-228600">
              <a:lnSpc>
                <a:spcPct val="90000"/>
              </a:lnSpc>
              <a:buFont typeface="Arial" panose="020B0604020202020204" pitchFamily="34" charset="0"/>
              <a:buChar char="•"/>
            </a:pPr>
            <a:r>
              <a:rPr lang="en-US" sz="1800" dirty="0">
                <a:solidFill>
                  <a:schemeClr val="tx2"/>
                </a:solidFill>
              </a:rPr>
              <a:t>In order to named as an algorithm , a sequence of instructions must possess the following characteristics:-</a:t>
            </a:r>
          </a:p>
          <a:p>
            <a:pPr marL="285750" indent="-228600">
              <a:lnSpc>
                <a:spcPct val="90000"/>
              </a:lnSpc>
              <a:buFont typeface="Arial" panose="020B0604020202020204" pitchFamily="34" charset="0"/>
              <a:buChar char="•"/>
            </a:pPr>
            <a:r>
              <a:rPr lang="en-US" sz="1800" dirty="0">
                <a:solidFill>
                  <a:schemeClr val="tx2"/>
                </a:solidFill>
              </a:rPr>
              <a:t> Be precise</a:t>
            </a:r>
          </a:p>
          <a:p>
            <a:pPr marL="285750" indent="-228600">
              <a:lnSpc>
                <a:spcPct val="90000"/>
              </a:lnSpc>
              <a:buFont typeface="Arial" panose="020B0604020202020204" pitchFamily="34" charset="0"/>
              <a:buChar char="•"/>
            </a:pPr>
            <a:r>
              <a:rPr lang="en-US" sz="1800" dirty="0">
                <a:solidFill>
                  <a:schemeClr val="tx2"/>
                </a:solidFill>
              </a:rPr>
              <a:t>Be unambiguous</a:t>
            </a:r>
          </a:p>
          <a:p>
            <a:pPr marL="285750" indent="-228600">
              <a:lnSpc>
                <a:spcPct val="90000"/>
              </a:lnSpc>
              <a:buFont typeface="Arial" panose="020B0604020202020204" pitchFamily="34" charset="0"/>
              <a:buChar char="•"/>
            </a:pPr>
            <a:r>
              <a:rPr lang="en-US" sz="1800" dirty="0">
                <a:solidFill>
                  <a:schemeClr val="tx2"/>
                </a:solidFill>
              </a:rPr>
              <a:t>Not even a single instruction must be repeated infinitely</a:t>
            </a:r>
          </a:p>
          <a:p>
            <a:pPr marL="285750" indent="-228600">
              <a:lnSpc>
                <a:spcPct val="90000"/>
              </a:lnSpc>
              <a:buFont typeface="Arial" panose="020B0604020202020204" pitchFamily="34" charset="0"/>
              <a:buChar char="•"/>
            </a:pPr>
            <a:r>
              <a:rPr lang="en-US" sz="1800" dirty="0">
                <a:solidFill>
                  <a:schemeClr val="tx2"/>
                </a:solidFill>
              </a:rPr>
              <a:t>After the algorithm gets terminated, the desired result must be obtained</a:t>
            </a:r>
          </a:p>
          <a:p>
            <a:pPr>
              <a:lnSpc>
                <a:spcPct val="90000"/>
              </a:lnSpc>
            </a:pPr>
            <a:endParaRPr lang="en-US" sz="1100" dirty="0"/>
          </a:p>
        </p:txBody>
      </p:sp>
      <p:pic>
        <p:nvPicPr>
          <p:cNvPr id="6" name="Picture Placeholder 5" descr="A picture containing diagram&#10;&#10;Description automatically generated">
            <a:extLst>
              <a:ext uri="{FF2B5EF4-FFF2-40B4-BE49-F238E27FC236}">
                <a16:creationId xmlns:a16="http://schemas.microsoft.com/office/drawing/2014/main" id="{569050E9-F437-76FD-0A97-D78CCDCBBFFD}"/>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4498" r="25755" b="-1"/>
          <a:stretch/>
        </p:blipFill>
        <p:spPr>
          <a:xfrm>
            <a:off x="20" y="1"/>
            <a:ext cx="6927143" cy="6857999"/>
          </a:xfrm>
          <a:prstGeom prst="rect">
            <a:avLst/>
          </a:prstGeom>
        </p:spPr>
      </p:pic>
      <p:cxnSp>
        <p:nvCxnSpPr>
          <p:cNvPr id="72" name="Straight Connector 71">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93279"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70811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 calcmode="lin" valueType="num">
                                      <p:cBhvr>
                                        <p:cTn id="14"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 calcmode="lin" valueType="num">
                                      <p:cBhvr>
                                        <p:cTn id="21"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 calcmode="lin" valueType="num">
                                      <p:cBhvr>
                                        <p:cTn id="28"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4">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 calcmode="lin" valueType="num">
                                      <p:cBhvr>
                                        <p:cTn id="35" dur="500" fill="hold"/>
                                        <p:tgtEl>
                                          <p:spTgt spid="4">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4">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4">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 calcmode="lin" valueType="num">
                                      <p:cBhvr>
                                        <p:cTn id="42" dur="500" fill="hold"/>
                                        <p:tgtEl>
                                          <p:spTgt spid="4">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4">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4">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 calcmode="lin" valueType="num">
                                      <p:cBhvr>
                                        <p:cTn id="49" dur="500" fill="hold"/>
                                        <p:tgtEl>
                                          <p:spTgt spid="4">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4">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4">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4">
                                            <p:txEl>
                                              <p:pRg st="7" end="7"/>
                                            </p:txEl>
                                          </p:spTgt>
                                        </p:tgtEl>
                                        <p:attrNameLst>
                                          <p:attrName>style.visibility</p:attrName>
                                        </p:attrNameLst>
                                      </p:cBhvr>
                                      <p:to>
                                        <p:strVal val="visible"/>
                                      </p:to>
                                    </p:set>
                                    <p:anim calcmode="lin" valueType="num">
                                      <p:cBhvr>
                                        <p:cTn id="56" dur="500" fill="hold"/>
                                        <p:tgtEl>
                                          <p:spTgt spid="4">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4">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CB192-C87C-A622-A342-7D1CB1D89400}"/>
              </a:ext>
            </a:extLst>
          </p:cNvPr>
          <p:cNvSpPr>
            <a:spLocks noGrp="1"/>
          </p:cNvSpPr>
          <p:nvPr>
            <p:ph type="title"/>
          </p:nvPr>
        </p:nvSpPr>
        <p:spPr>
          <a:xfrm>
            <a:off x="1597572" y="108738"/>
            <a:ext cx="8765628" cy="626986"/>
          </a:xfrm>
        </p:spPr>
        <p:txBody>
          <a:bodyPr>
            <a:normAutofit fontScale="90000"/>
          </a:bodyPr>
          <a:lstStyle/>
          <a:p>
            <a:r>
              <a:rPr lang="en-IN" sz="2800" i="1" dirty="0">
                <a:effectLst>
                  <a:outerShdw blurRad="38100" dist="38100" dir="2700000" algn="tl">
                    <a:srgbClr val="000000">
                      <a:alpha val="43137"/>
                    </a:srgbClr>
                  </a:outerShdw>
                </a:effectLst>
                <a:latin typeface="Baskerville Old Face" panose="02020602080505020303" pitchFamily="18" charset="0"/>
              </a:rPr>
              <a:t>           </a:t>
            </a:r>
            <a:r>
              <a:rPr lang="en-IN" sz="2800" i="1" dirty="0">
                <a:solidFill>
                  <a:schemeClr val="tx2"/>
                </a:solidFill>
                <a:effectLst>
                  <a:outerShdw blurRad="38100" dist="38100" dir="2700000" algn="tl">
                    <a:srgbClr val="000000">
                      <a:alpha val="43137"/>
                    </a:srgbClr>
                  </a:outerShdw>
                </a:effectLst>
                <a:latin typeface="Baskerville Old Face" panose="02020602080505020303" pitchFamily="18" charset="0"/>
              </a:rPr>
              <a:t>CONTROL STRUCTURES USED IN ALGORITHMS</a:t>
            </a:r>
          </a:p>
        </p:txBody>
      </p:sp>
      <p:pic>
        <p:nvPicPr>
          <p:cNvPr id="12" name="Picture Placeholder 11">
            <a:extLst>
              <a:ext uri="{FF2B5EF4-FFF2-40B4-BE49-F238E27FC236}">
                <a16:creationId xmlns:a16="http://schemas.microsoft.com/office/drawing/2014/main" id="{0EF5E3B9-D590-799F-695A-D5B5BA75DCC8}"/>
              </a:ext>
              <a:ext uri="{C183D7F6-B498-43B3-948B-1728B52AA6E4}">
                <adec:decorative xmlns:adec="http://schemas.microsoft.com/office/drawing/2017/decorative" val="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7365" r="17365"/>
          <a:stretch>
            <a:fillRect/>
          </a:stretch>
        </p:blipFill>
        <p:spPr>
          <a:xfrm>
            <a:off x="5223838" y="890817"/>
            <a:ext cx="3100355" cy="2672190"/>
          </a:xfrm>
        </p:spPr>
      </p:pic>
      <p:sp>
        <p:nvSpPr>
          <p:cNvPr id="4" name="Text Placeholder 3">
            <a:extLst>
              <a:ext uri="{FF2B5EF4-FFF2-40B4-BE49-F238E27FC236}">
                <a16:creationId xmlns:a16="http://schemas.microsoft.com/office/drawing/2014/main" id="{9889E441-FB59-240E-44CE-69B52C0E1E9A}"/>
              </a:ext>
            </a:extLst>
          </p:cNvPr>
          <p:cNvSpPr>
            <a:spLocks noGrp="1"/>
          </p:cNvSpPr>
          <p:nvPr>
            <p:ph type="body" sz="half" idx="2"/>
          </p:nvPr>
        </p:nvSpPr>
        <p:spPr>
          <a:xfrm>
            <a:off x="168166" y="890816"/>
            <a:ext cx="5055672" cy="5205184"/>
          </a:xfrm>
        </p:spPr>
        <p:txBody>
          <a:bodyPr>
            <a:normAutofit fontScale="92500" lnSpcReduction="10000"/>
          </a:bodyPr>
          <a:lstStyle/>
          <a:p>
            <a:r>
              <a:rPr lang="en-IN" dirty="0">
                <a:solidFill>
                  <a:schemeClr val="tx2"/>
                </a:solidFill>
              </a:rPr>
              <a:t>An algorithm can employ any of the control structures namely sequence, decision and repetition.</a:t>
            </a:r>
          </a:p>
          <a:p>
            <a:r>
              <a:rPr lang="en-IN" dirty="0">
                <a:solidFill>
                  <a:schemeClr val="tx2"/>
                </a:solidFill>
                <a:latin typeface="Arial Rounded MT Bold" panose="020F0704030504030204" pitchFamily="34" charset="0"/>
              </a:rPr>
              <a:t>SEQUENCE</a:t>
            </a:r>
          </a:p>
          <a:p>
            <a:r>
              <a:rPr lang="en-IN" dirty="0">
                <a:solidFill>
                  <a:schemeClr val="tx2"/>
                </a:solidFill>
              </a:rPr>
              <a:t>It means that each step of the algorithm is executed in the specified order</a:t>
            </a:r>
          </a:p>
          <a:p>
            <a:r>
              <a:rPr lang="en-IN" dirty="0">
                <a:solidFill>
                  <a:schemeClr val="tx2"/>
                </a:solidFill>
              </a:rPr>
              <a:t>Example :- Algorithm to add two numbers.</a:t>
            </a:r>
          </a:p>
          <a:p>
            <a:r>
              <a:rPr lang="en-IN" dirty="0">
                <a:solidFill>
                  <a:schemeClr val="tx2"/>
                </a:solidFill>
                <a:latin typeface="Arial Rounded MT Bold" panose="020F0704030504030204" pitchFamily="34" charset="0"/>
              </a:rPr>
              <a:t>DECISION</a:t>
            </a:r>
          </a:p>
          <a:p>
            <a:r>
              <a:rPr lang="en-IN" dirty="0">
                <a:solidFill>
                  <a:schemeClr val="tx2"/>
                </a:solidFill>
              </a:rPr>
              <a:t>These are used when the outcome of the process depends on the condition. The general form of the if construct can be given as </a:t>
            </a:r>
            <a:r>
              <a:rPr lang="en-IN" dirty="0">
                <a:solidFill>
                  <a:srgbClr val="C00000"/>
                </a:solidFill>
                <a:latin typeface="Lucida Calligraphy" panose="03010101010101010101" pitchFamily="66" charset="0"/>
              </a:rPr>
              <a:t>if condition then process</a:t>
            </a:r>
          </a:p>
          <a:p>
            <a:r>
              <a:rPr lang="en-IN" dirty="0">
                <a:solidFill>
                  <a:srgbClr val="002060"/>
                </a:solidFill>
              </a:rPr>
              <a:t>Example:- Algorithm to test for equality of two numbers.</a:t>
            </a:r>
          </a:p>
          <a:p>
            <a:r>
              <a:rPr lang="en-IN" dirty="0">
                <a:solidFill>
                  <a:srgbClr val="002060"/>
                </a:solidFill>
                <a:latin typeface="Arial Rounded MT Bold" panose="020F0704030504030204" pitchFamily="34" charset="0"/>
              </a:rPr>
              <a:t>REPETITION</a:t>
            </a:r>
          </a:p>
          <a:p>
            <a:r>
              <a:rPr lang="en-IN" dirty="0">
                <a:solidFill>
                  <a:srgbClr val="002060"/>
                </a:solidFill>
              </a:rPr>
              <a:t>It involves executing one or more steps for a number of times can be implemented using loops like while, do-while, for loops</a:t>
            </a:r>
          </a:p>
          <a:p>
            <a:r>
              <a:rPr lang="en-IN" dirty="0">
                <a:solidFill>
                  <a:srgbClr val="002060"/>
                </a:solidFill>
              </a:rPr>
              <a:t>These loops execute one or more steps until some condition is true .</a:t>
            </a:r>
          </a:p>
          <a:p>
            <a:r>
              <a:rPr lang="en-IN" dirty="0">
                <a:solidFill>
                  <a:srgbClr val="002060"/>
                </a:solidFill>
              </a:rPr>
              <a:t>Example:- Algorithm to print first natural numbers.</a:t>
            </a:r>
          </a:p>
        </p:txBody>
      </p:sp>
      <p:pic>
        <p:nvPicPr>
          <p:cNvPr id="14" name="Picture 13" descr="Text&#10;&#10;Description automatically generated">
            <a:extLst>
              <a:ext uri="{FF2B5EF4-FFF2-40B4-BE49-F238E27FC236}">
                <a16:creationId xmlns:a16="http://schemas.microsoft.com/office/drawing/2014/main" id="{AE99554B-9706-0014-F6B2-653ABD4755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3838" y="735724"/>
            <a:ext cx="3100356" cy="3205655"/>
          </a:xfrm>
          <a:prstGeom prst="rect">
            <a:avLst/>
          </a:prstGeom>
        </p:spPr>
      </p:pic>
      <p:pic>
        <p:nvPicPr>
          <p:cNvPr id="16" name="Picture 15" descr="Graphical user interface, text&#10;&#10;Description automatically generated with medium confidence">
            <a:extLst>
              <a:ext uri="{FF2B5EF4-FFF2-40B4-BE49-F238E27FC236}">
                <a16:creationId xmlns:a16="http://schemas.microsoft.com/office/drawing/2014/main" id="{1193E3A8-669B-190F-E24A-D5CBB7E693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9806" y="735724"/>
            <a:ext cx="3584028" cy="3205653"/>
          </a:xfrm>
          <a:prstGeom prst="rect">
            <a:avLst/>
          </a:prstGeom>
        </p:spPr>
      </p:pic>
      <p:pic>
        <p:nvPicPr>
          <p:cNvPr id="18" name="Picture 17" descr="A close-up of a document&#10;&#10;Description automatically generated with low confidence">
            <a:extLst>
              <a:ext uri="{FF2B5EF4-FFF2-40B4-BE49-F238E27FC236}">
                <a16:creationId xmlns:a16="http://schemas.microsoft.com/office/drawing/2014/main" id="{086E2AF8-2F4F-F147-82F1-DA6F51276D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5585" y="3941378"/>
            <a:ext cx="5528441" cy="2180898"/>
          </a:xfrm>
          <a:prstGeom prst="rect">
            <a:avLst/>
          </a:prstGeom>
        </p:spPr>
      </p:pic>
    </p:spTree>
    <p:extLst>
      <p:ext uri="{BB962C8B-B14F-4D97-AF65-F5344CB8AC3E}">
        <p14:creationId xmlns:p14="http://schemas.microsoft.com/office/powerpoint/2010/main" val="178716263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dissolv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dissolv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dissolv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A14A7-39EB-98F2-D165-F9C1B50643F7}"/>
              </a:ext>
            </a:extLst>
          </p:cNvPr>
          <p:cNvSpPr>
            <a:spLocks noGrp="1"/>
          </p:cNvSpPr>
          <p:nvPr>
            <p:ph type="title"/>
          </p:nvPr>
        </p:nvSpPr>
        <p:spPr>
          <a:xfrm>
            <a:off x="565150" y="231228"/>
            <a:ext cx="9461719" cy="865544"/>
          </a:xfrm>
        </p:spPr>
        <p:txBody>
          <a:bodyPr>
            <a:normAutofit/>
          </a:bodyPr>
          <a:lstStyle/>
          <a:p>
            <a:r>
              <a:rPr lang="en-IN" sz="4000" i="1" dirty="0">
                <a:solidFill>
                  <a:srgbClr val="002060"/>
                </a:solidFill>
                <a:effectLst>
                  <a:outerShdw blurRad="38100" dist="38100" dir="2700000" algn="tl">
                    <a:srgbClr val="000000">
                      <a:alpha val="43137"/>
                    </a:srgbClr>
                  </a:outerShdw>
                </a:effectLst>
                <a:latin typeface="Baskerville Old Face" panose="02020602080505020303" pitchFamily="18" charset="0"/>
              </a:rPr>
              <a:t>    Selecting  the Most Efficient Algorithm</a:t>
            </a:r>
            <a:endParaRPr lang="en-IN" dirty="0"/>
          </a:p>
        </p:txBody>
      </p:sp>
      <p:graphicFrame>
        <p:nvGraphicFramePr>
          <p:cNvPr id="7" name="Content Placeholder 2">
            <a:extLst>
              <a:ext uri="{FF2B5EF4-FFF2-40B4-BE49-F238E27FC236}">
                <a16:creationId xmlns:a16="http://schemas.microsoft.com/office/drawing/2014/main" id="{CA569899-50D1-7CEF-8CE9-9CB49C7D735C}"/>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4088096293"/>
              </p:ext>
            </p:extLst>
          </p:nvPr>
        </p:nvGraphicFramePr>
        <p:xfrm>
          <a:off x="565150" y="903890"/>
          <a:ext cx="9692947" cy="5549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364658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D9C349-4706-FAF3-0F71-C116A2CC12E8}"/>
              </a:ext>
            </a:extLst>
          </p:cNvPr>
          <p:cNvSpPr>
            <a:spLocks noGrp="1"/>
          </p:cNvSpPr>
          <p:nvPr>
            <p:ph type="title"/>
          </p:nvPr>
        </p:nvSpPr>
        <p:spPr>
          <a:xfrm>
            <a:off x="968176" y="335148"/>
            <a:ext cx="6096137" cy="871482"/>
          </a:xfrm>
        </p:spPr>
        <p:txBody>
          <a:bodyPr>
            <a:normAutofit/>
          </a:bodyPr>
          <a:lstStyle/>
          <a:p>
            <a:r>
              <a:rPr lang="en-IN" dirty="0"/>
              <a:t>                 </a:t>
            </a:r>
            <a:r>
              <a:rPr lang="en-IN" i="1" dirty="0">
                <a:solidFill>
                  <a:srgbClr val="002060"/>
                </a:solidFill>
                <a:effectLst>
                  <a:outerShdw blurRad="38100" dist="38100" dir="2700000" algn="tl">
                    <a:srgbClr val="000000">
                      <a:alpha val="43137"/>
                    </a:srgbClr>
                  </a:outerShdw>
                </a:effectLst>
                <a:latin typeface="Baskerville Old Face" panose="02020602080505020303" pitchFamily="18" charset="0"/>
              </a:rPr>
              <a:t>FLOWCHARTS</a:t>
            </a:r>
            <a:endParaRPr lang="en-IN" dirty="0">
              <a:solidFill>
                <a:srgbClr val="002060"/>
              </a:solidFill>
            </a:endParaRPr>
          </a:p>
        </p:txBody>
      </p:sp>
      <p:sp>
        <p:nvSpPr>
          <p:cNvPr id="16" name="Content Placeholder 15">
            <a:extLst>
              <a:ext uri="{FF2B5EF4-FFF2-40B4-BE49-F238E27FC236}">
                <a16:creationId xmlns:a16="http://schemas.microsoft.com/office/drawing/2014/main" id="{461262FC-1049-6570-7BD8-C246393CADBE}"/>
              </a:ext>
            </a:extLst>
          </p:cNvPr>
          <p:cNvSpPr>
            <a:spLocks noGrp="1"/>
          </p:cNvSpPr>
          <p:nvPr>
            <p:ph idx="1"/>
          </p:nvPr>
        </p:nvSpPr>
        <p:spPr>
          <a:xfrm>
            <a:off x="565150" y="1642372"/>
            <a:ext cx="6400999" cy="4118856"/>
          </a:xfrm>
        </p:spPr>
        <p:txBody>
          <a:bodyPr>
            <a:noAutofit/>
          </a:bodyPr>
          <a:lstStyle/>
          <a:p>
            <a:pPr>
              <a:lnSpc>
                <a:spcPct val="90000"/>
              </a:lnSpc>
              <a:buFont typeface="Wingdings" panose="05000000000000000000" pitchFamily="2" charset="2"/>
              <a:buChar char="ü"/>
            </a:pPr>
            <a:r>
              <a:rPr lang="en-US" sz="2000" dirty="0">
                <a:solidFill>
                  <a:srgbClr val="002060"/>
                </a:solidFill>
              </a:rPr>
              <a:t>A flowchart is a graphical or symbolic representation of a process </a:t>
            </a:r>
          </a:p>
          <a:p>
            <a:pPr>
              <a:lnSpc>
                <a:spcPct val="90000"/>
              </a:lnSpc>
              <a:buFont typeface="Wingdings" panose="05000000000000000000" pitchFamily="2" charset="2"/>
              <a:buChar char="ü"/>
            </a:pPr>
            <a:r>
              <a:rPr lang="en-US" sz="2000" dirty="0">
                <a:solidFill>
                  <a:srgbClr val="002060"/>
                </a:solidFill>
              </a:rPr>
              <a:t>It is basically used to design and document virtually complex processes to help the viewers to visualize the logic of the process, so that they can gain a better understanding of the process and find flaws, bottlenecks, and other less obvious features within it .</a:t>
            </a:r>
          </a:p>
          <a:p>
            <a:pPr>
              <a:lnSpc>
                <a:spcPct val="90000"/>
              </a:lnSpc>
              <a:buFont typeface="Wingdings" panose="05000000000000000000" pitchFamily="2" charset="2"/>
              <a:buChar char="ü"/>
            </a:pPr>
            <a:r>
              <a:rPr lang="en-US" sz="2000" dirty="0">
                <a:solidFill>
                  <a:srgbClr val="002060"/>
                </a:solidFill>
              </a:rPr>
              <a:t>When designing a flowchart, each step in the process is depicted by a different symbol and is associated with a short description</a:t>
            </a:r>
          </a:p>
          <a:p>
            <a:pPr>
              <a:lnSpc>
                <a:spcPct val="90000"/>
              </a:lnSpc>
              <a:buFont typeface="Wingdings" panose="05000000000000000000" pitchFamily="2" charset="2"/>
              <a:buChar char="ü"/>
            </a:pPr>
            <a:r>
              <a:rPr lang="en-US" sz="2000" dirty="0">
                <a:solidFill>
                  <a:srgbClr val="002060"/>
                </a:solidFill>
              </a:rPr>
              <a:t>The symbols in the flowchart are linked together with arrows to show the flow of logic</a:t>
            </a:r>
          </a:p>
          <a:p>
            <a:pPr>
              <a:lnSpc>
                <a:spcPct val="90000"/>
              </a:lnSpc>
              <a:buFont typeface="Wingdings" panose="05000000000000000000" pitchFamily="2" charset="2"/>
              <a:buChar char="ü"/>
            </a:pPr>
            <a:r>
              <a:rPr lang="en-US" sz="2000" dirty="0">
                <a:solidFill>
                  <a:srgbClr val="002060"/>
                </a:solidFill>
              </a:rPr>
              <a:t>The symbols of a flowchart include: </a:t>
            </a:r>
          </a:p>
        </p:txBody>
      </p:sp>
      <p:grpSp>
        <p:nvGrpSpPr>
          <p:cNvPr id="68" name="Group 67">
            <a:extLst>
              <a:ext uri="{FF2B5EF4-FFF2-40B4-BE49-F238E27FC236}">
                <a16:creationId xmlns:a16="http://schemas.microsoft.com/office/drawing/2014/main" id="{2ACBB827-9A2D-D449-9686-F47D2A20EF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69" name="Freeform 21">
              <a:extLst>
                <a:ext uri="{FF2B5EF4-FFF2-40B4-BE49-F238E27FC236}">
                  <a16:creationId xmlns:a16="http://schemas.microsoft.com/office/drawing/2014/main" id="{9B921EC8-AD62-E940-80A2-682AC7104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0" name="Freeform 23">
              <a:extLst>
                <a:ext uri="{FF2B5EF4-FFF2-40B4-BE49-F238E27FC236}">
                  <a16:creationId xmlns:a16="http://schemas.microsoft.com/office/drawing/2014/main" id="{6DBDC735-9A9C-6340-B1E4-3576B27ED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Freeform 25">
              <a:extLst>
                <a:ext uri="{FF2B5EF4-FFF2-40B4-BE49-F238E27FC236}">
                  <a16:creationId xmlns:a16="http://schemas.microsoft.com/office/drawing/2014/main" id="{E3F399C2-198A-1347-8B48-1B1D508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Freeform 26">
              <a:extLst>
                <a:ext uri="{FF2B5EF4-FFF2-40B4-BE49-F238E27FC236}">
                  <a16:creationId xmlns:a16="http://schemas.microsoft.com/office/drawing/2014/main" id="{4AB3593B-CA05-1845-839E-90B9B70EC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7" name="Picture 6" descr="Diagram&#10;&#10;Description automatically generated">
            <a:extLst>
              <a:ext uri="{FF2B5EF4-FFF2-40B4-BE49-F238E27FC236}">
                <a16:creationId xmlns:a16="http://schemas.microsoft.com/office/drawing/2014/main" id="{3FCDA8E4-3B37-EA51-0B46-1F79362678B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437891" y="439796"/>
            <a:ext cx="3468134" cy="2631283"/>
          </a:xfrm>
          <a:prstGeom prst="rect">
            <a:avLst/>
          </a:prstGeom>
        </p:spPr>
      </p:pic>
      <p:cxnSp>
        <p:nvCxnSpPr>
          <p:cNvPr id="74" name="Straight Connector 73">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 name="Content Placeholder 7" descr="Shape, polygon&#10;&#10;Description automatically generated">
            <a:extLst>
              <a:ext uri="{FF2B5EF4-FFF2-40B4-BE49-F238E27FC236}">
                <a16:creationId xmlns:a16="http://schemas.microsoft.com/office/drawing/2014/main" id="{B1ED7451-1F82-A50C-C997-F78A29E1882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173157" y="3258967"/>
            <a:ext cx="3732868" cy="2828143"/>
          </a:xfrm>
          <a:prstGeom prst="rect">
            <a:avLst/>
          </a:prstGeom>
        </p:spPr>
      </p:pic>
    </p:spTree>
    <p:extLst>
      <p:ext uri="{BB962C8B-B14F-4D97-AF65-F5344CB8AC3E}">
        <p14:creationId xmlns:p14="http://schemas.microsoft.com/office/powerpoint/2010/main" val="17227953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Effect transition="in" filter="fade">
                                      <p:cBhvr>
                                        <p:cTn id="22" dur="500"/>
                                        <p:tgtEl>
                                          <p:spTgt spid="1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fade">
                                      <p:cBhvr>
                                        <p:cTn id="27"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11E971-F801-0D4B-046C-38642CEB6ABB}"/>
              </a:ext>
            </a:extLst>
          </p:cNvPr>
          <p:cNvSpPr>
            <a:spLocks noGrp="1"/>
          </p:cNvSpPr>
          <p:nvPr>
            <p:ph type="title"/>
          </p:nvPr>
        </p:nvSpPr>
        <p:spPr>
          <a:xfrm>
            <a:off x="3078378" y="207194"/>
            <a:ext cx="4133559" cy="889575"/>
          </a:xfrm>
        </p:spPr>
        <p:txBody>
          <a:bodyPr>
            <a:noAutofit/>
          </a:bodyPr>
          <a:lstStyle/>
          <a:p>
            <a:pPr>
              <a:lnSpc>
                <a:spcPct val="90000"/>
              </a:lnSpc>
            </a:pPr>
            <a:r>
              <a:rPr lang="en-US" sz="3200" i="1" dirty="0">
                <a:effectLst>
                  <a:outerShdw blurRad="38100" dist="38100" dir="2700000" algn="tl">
                    <a:srgbClr val="000000">
                      <a:alpha val="43137"/>
                    </a:srgbClr>
                  </a:outerShdw>
                </a:effectLst>
                <a:latin typeface="Baskerville Old Face" panose="02020602080505020303" pitchFamily="18" charset="0"/>
              </a:rPr>
              <a:t>    </a:t>
            </a:r>
            <a:r>
              <a:rPr lang="en-US" sz="3600" i="1" dirty="0">
                <a:solidFill>
                  <a:srgbClr val="002060"/>
                </a:solidFill>
                <a:effectLst>
                  <a:outerShdw blurRad="38100" dist="38100" dir="2700000" algn="tl">
                    <a:srgbClr val="000000">
                      <a:alpha val="43137"/>
                    </a:srgbClr>
                  </a:outerShdw>
                </a:effectLst>
                <a:latin typeface="Baskerville Old Face" panose="02020602080505020303" pitchFamily="18" charset="0"/>
              </a:rPr>
              <a:t>PSEUDOCODE</a:t>
            </a:r>
            <a:endParaRPr lang="en-IN" sz="3200" i="1" dirty="0">
              <a:solidFill>
                <a:srgbClr val="002060"/>
              </a:solidFill>
              <a:effectLst>
                <a:outerShdw blurRad="38100" dist="38100" dir="2700000" algn="tl">
                  <a:srgbClr val="000000">
                    <a:alpha val="43137"/>
                  </a:srgbClr>
                </a:outerShdw>
              </a:effectLst>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5EE3D7ED-ADE6-333F-B117-5635B61B6D48}"/>
              </a:ext>
            </a:extLst>
          </p:cNvPr>
          <p:cNvSpPr>
            <a:spLocks noGrp="1"/>
          </p:cNvSpPr>
          <p:nvPr>
            <p:ph idx="1"/>
          </p:nvPr>
        </p:nvSpPr>
        <p:spPr>
          <a:xfrm>
            <a:off x="565151" y="1096769"/>
            <a:ext cx="5530849" cy="4664459"/>
          </a:xfrm>
        </p:spPr>
        <p:txBody>
          <a:bodyPr>
            <a:normAutofit/>
          </a:bodyPr>
          <a:lstStyle/>
          <a:p>
            <a:pPr>
              <a:lnSpc>
                <a:spcPct val="90000"/>
              </a:lnSpc>
              <a:buFont typeface="Wingdings" panose="05000000000000000000" pitchFamily="2" charset="2"/>
              <a:buChar char="Ø"/>
            </a:pPr>
            <a:r>
              <a:rPr lang="en-US" sz="1600" dirty="0">
                <a:solidFill>
                  <a:srgbClr val="002060"/>
                </a:solidFill>
              </a:rPr>
              <a:t>Pseudocode is a compact and informal high-level description of an algorithm that uses the structural conventions of a programming language.</a:t>
            </a:r>
          </a:p>
          <a:p>
            <a:pPr>
              <a:lnSpc>
                <a:spcPct val="90000"/>
              </a:lnSpc>
              <a:buFont typeface="Wingdings" panose="05000000000000000000" pitchFamily="2" charset="2"/>
              <a:buChar char="Ø"/>
            </a:pPr>
            <a:r>
              <a:rPr lang="en-US" sz="1600" dirty="0">
                <a:solidFill>
                  <a:srgbClr val="002060"/>
                </a:solidFill>
              </a:rPr>
              <a:t>It is basically meant for human reading rather than machine learning, so it omits the details that are not essential for humans.</a:t>
            </a:r>
            <a:r>
              <a:rPr lang="en-IN" sz="1600" dirty="0">
                <a:solidFill>
                  <a:srgbClr val="002060"/>
                </a:solidFill>
              </a:rPr>
              <a:t> </a:t>
            </a:r>
          </a:p>
          <a:p>
            <a:pPr>
              <a:lnSpc>
                <a:spcPct val="90000"/>
              </a:lnSpc>
              <a:buFont typeface="Wingdings" panose="05000000000000000000" pitchFamily="2" charset="2"/>
              <a:buChar char="Ø"/>
            </a:pPr>
            <a:r>
              <a:rPr lang="en-IN" sz="1600" dirty="0">
                <a:solidFill>
                  <a:srgbClr val="002060"/>
                </a:solidFill>
              </a:rPr>
              <a:t>Pseudocodes are an outline of a program that can be easily converted into programming statements.</a:t>
            </a:r>
            <a:r>
              <a:rPr lang="en-US" sz="1600" dirty="0">
                <a:solidFill>
                  <a:srgbClr val="002060"/>
                </a:solidFill>
              </a:rPr>
              <a:t>They should not include keywords in any specific computer language.</a:t>
            </a:r>
          </a:p>
          <a:p>
            <a:pPr>
              <a:lnSpc>
                <a:spcPct val="90000"/>
              </a:lnSpc>
              <a:buFont typeface="Wingdings" panose="05000000000000000000" pitchFamily="2" charset="2"/>
              <a:buChar char="Ø"/>
            </a:pPr>
            <a:r>
              <a:rPr lang="en-US" sz="1600" dirty="0">
                <a:solidFill>
                  <a:srgbClr val="002060"/>
                </a:solidFill>
              </a:rPr>
              <a:t>The sole purpose of pseudocodes is to enhance human understandability of the solution.</a:t>
            </a:r>
          </a:p>
          <a:p>
            <a:pPr>
              <a:lnSpc>
                <a:spcPct val="90000"/>
              </a:lnSpc>
              <a:buFont typeface="Wingdings" panose="05000000000000000000" pitchFamily="2" charset="2"/>
              <a:buChar char="Ø"/>
            </a:pPr>
            <a:r>
              <a:rPr lang="en-US" sz="1600" dirty="0">
                <a:solidFill>
                  <a:srgbClr val="002060"/>
                </a:solidFill>
              </a:rPr>
              <a:t>There are no standard defined for writing a pseudocode, because a pseudocode is not an executable program.</a:t>
            </a:r>
          </a:p>
          <a:p>
            <a:pPr>
              <a:lnSpc>
                <a:spcPct val="90000"/>
              </a:lnSpc>
              <a:buFont typeface="Wingdings" panose="05000000000000000000" pitchFamily="2" charset="2"/>
              <a:buChar char="Ø"/>
            </a:pPr>
            <a:r>
              <a:rPr lang="en-US" sz="1600" dirty="0">
                <a:solidFill>
                  <a:srgbClr val="C00000"/>
                </a:solidFill>
                <a:latin typeface="Lucida Calligraphy" panose="03010101010101010101" pitchFamily="66" charset="0"/>
              </a:rPr>
              <a:t>Flowcharts can be considered as graphical alternatives to pseudocodes</a:t>
            </a:r>
            <a:r>
              <a:rPr lang="en-US" sz="1600" dirty="0">
                <a:solidFill>
                  <a:srgbClr val="C00000"/>
                </a:solidFill>
              </a:rPr>
              <a:t> .</a:t>
            </a:r>
            <a:endParaRPr lang="en-IN" sz="1600" dirty="0">
              <a:solidFill>
                <a:srgbClr val="C00000"/>
              </a:solidFill>
            </a:endParaRPr>
          </a:p>
        </p:txBody>
      </p:sp>
      <p:pic>
        <p:nvPicPr>
          <p:cNvPr id="5" name="Picture 4" descr="Text&#10;&#10;Description automatically generated">
            <a:extLst>
              <a:ext uri="{FF2B5EF4-FFF2-40B4-BE49-F238E27FC236}">
                <a16:creationId xmlns:a16="http://schemas.microsoft.com/office/drawing/2014/main" id="{8C2C5E72-4E4C-551B-86CE-53DCDCFA4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0171" y="1045366"/>
            <a:ext cx="4605506" cy="4767267"/>
          </a:xfrm>
          <a:prstGeom prst="rect">
            <a:avLst/>
          </a:prstGeom>
        </p:spPr>
      </p:pic>
      <p:grpSp>
        <p:nvGrpSpPr>
          <p:cNvPr id="12" name="Group 11">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3"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cxnSp>
        <p:nvCxnSpPr>
          <p:cNvPr id="18" name="Straight Connector 17">
            <a:extLst>
              <a:ext uri="{FF2B5EF4-FFF2-40B4-BE49-F238E27FC236}">
                <a16:creationId xmlns:a16="http://schemas.microsoft.com/office/drawing/2014/main" id="{A0A01F17-907D-3541-BBAF-A33828880D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731844"/>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84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7D7725-75D7-B80B-7A24-50C67E084576}"/>
              </a:ext>
            </a:extLst>
          </p:cNvPr>
          <p:cNvSpPr>
            <a:spLocks noGrp="1"/>
          </p:cNvSpPr>
          <p:nvPr>
            <p:ph type="title"/>
          </p:nvPr>
        </p:nvSpPr>
        <p:spPr>
          <a:xfrm>
            <a:off x="565149" y="458518"/>
            <a:ext cx="5066001" cy="695693"/>
          </a:xfrm>
        </p:spPr>
        <p:txBody>
          <a:bodyPr>
            <a:normAutofit/>
          </a:bodyPr>
          <a:lstStyle/>
          <a:p>
            <a:pPr algn="ctr"/>
            <a:r>
              <a:rPr lang="en-IN" sz="3200" dirty="0">
                <a:solidFill>
                  <a:schemeClr val="accent3">
                    <a:lumMod val="20000"/>
                    <a:lumOff val="80000"/>
                  </a:schemeClr>
                </a:solidFill>
                <a:latin typeface="Baskerville Old Face" panose="02020602080505020303" pitchFamily="18" charset="0"/>
              </a:rPr>
              <a:t>DETAILED CONTENTS</a:t>
            </a:r>
          </a:p>
        </p:txBody>
      </p:sp>
      <p:sp>
        <p:nvSpPr>
          <p:cNvPr id="3" name="Content Placeholder 2">
            <a:extLst>
              <a:ext uri="{FF2B5EF4-FFF2-40B4-BE49-F238E27FC236}">
                <a16:creationId xmlns:a16="http://schemas.microsoft.com/office/drawing/2014/main" id="{DCFCD6EC-05C7-7E86-8D92-4B52B11A9089}"/>
              </a:ext>
            </a:extLst>
          </p:cNvPr>
          <p:cNvSpPr>
            <a:spLocks noGrp="1"/>
          </p:cNvSpPr>
          <p:nvPr>
            <p:ph idx="1"/>
          </p:nvPr>
        </p:nvSpPr>
        <p:spPr>
          <a:xfrm>
            <a:off x="149278" y="1552578"/>
            <a:ext cx="5731680" cy="4515324"/>
          </a:xfrm>
        </p:spPr>
        <p:txBody>
          <a:bodyPr>
            <a:normAutofit/>
          </a:bodyPr>
          <a:lstStyle/>
          <a:p>
            <a:pPr>
              <a:lnSpc>
                <a:spcPct val="150000"/>
              </a:lnSpc>
              <a:buFont typeface="Wingdings" panose="05000000000000000000" pitchFamily="2" charset="2"/>
              <a:buChar char="v"/>
            </a:pPr>
            <a:r>
              <a:rPr lang="en-IN" sz="2000" dirty="0">
                <a:solidFill>
                  <a:schemeClr val="accent3">
                    <a:lumMod val="40000"/>
                    <a:lumOff val="60000"/>
                  </a:schemeClr>
                </a:solidFill>
                <a:latin typeface="Baskerville Old Face" panose="02020602080505020303" pitchFamily="18" charset="0"/>
              </a:rPr>
              <a:t>DESIGN AND IMPLEMENTATION OF EFFICIENT PROGRAMS</a:t>
            </a:r>
          </a:p>
          <a:p>
            <a:pPr>
              <a:lnSpc>
                <a:spcPct val="150000"/>
              </a:lnSpc>
              <a:buFont typeface="Wingdings" panose="05000000000000000000" pitchFamily="2" charset="2"/>
              <a:buChar char="Ø"/>
            </a:pPr>
            <a:r>
              <a:rPr lang="en-IN" sz="2000" dirty="0">
                <a:solidFill>
                  <a:srgbClr val="00B0F0"/>
                </a:solidFill>
                <a:latin typeface="Baskerville Old Face" panose="02020602080505020303" pitchFamily="18" charset="0"/>
              </a:rPr>
              <a:t>SOFTWARE</a:t>
            </a:r>
            <a:r>
              <a:rPr lang="en-IN" sz="2000" dirty="0">
                <a:solidFill>
                  <a:schemeClr val="accent3">
                    <a:lumMod val="40000"/>
                    <a:lumOff val="60000"/>
                  </a:schemeClr>
                </a:solidFill>
                <a:latin typeface="Baskerville Old Face" panose="02020602080505020303" pitchFamily="18" charset="0"/>
              </a:rPr>
              <a:t> </a:t>
            </a:r>
            <a:r>
              <a:rPr lang="en-IN" sz="2000" dirty="0">
                <a:solidFill>
                  <a:srgbClr val="00B0F0"/>
                </a:solidFill>
                <a:latin typeface="Baskerville Old Face" panose="02020602080505020303" pitchFamily="18" charset="0"/>
              </a:rPr>
              <a:t>DEVELOPMENT LIFE CYCLE</a:t>
            </a:r>
            <a:endParaRPr lang="en-IN" sz="2000" dirty="0">
              <a:solidFill>
                <a:schemeClr val="bg2">
                  <a:lumMod val="50000"/>
                  <a:lumOff val="50000"/>
                </a:schemeClr>
              </a:solidFill>
              <a:latin typeface="Baskerville Old Face" panose="02020602080505020303" pitchFamily="18" charset="0"/>
            </a:endParaRPr>
          </a:p>
          <a:p>
            <a:pPr>
              <a:buFont typeface="Wingdings" panose="05000000000000000000" pitchFamily="2" charset="2"/>
              <a:buChar char="v"/>
            </a:pPr>
            <a:r>
              <a:rPr lang="en-IN" sz="2000" dirty="0">
                <a:solidFill>
                  <a:schemeClr val="accent3">
                    <a:lumMod val="40000"/>
                    <a:lumOff val="60000"/>
                  </a:schemeClr>
                </a:solidFill>
                <a:latin typeface="Baskerville Old Face" panose="02020602080505020303" pitchFamily="18" charset="0"/>
              </a:rPr>
              <a:t>ALGORITHMS</a:t>
            </a:r>
          </a:p>
          <a:p>
            <a:pPr>
              <a:buFont typeface="Wingdings" panose="05000000000000000000" pitchFamily="2" charset="2"/>
              <a:buChar char="v"/>
            </a:pPr>
            <a:r>
              <a:rPr lang="en-IN" sz="2000" dirty="0">
                <a:solidFill>
                  <a:schemeClr val="accent3">
                    <a:lumMod val="40000"/>
                    <a:lumOff val="60000"/>
                  </a:schemeClr>
                </a:solidFill>
                <a:latin typeface="Baskerville Old Face" panose="02020602080505020303" pitchFamily="18" charset="0"/>
              </a:rPr>
              <a:t>FLOWCHARTS</a:t>
            </a:r>
          </a:p>
          <a:p>
            <a:pPr>
              <a:buFont typeface="Wingdings" panose="05000000000000000000" pitchFamily="2" charset="2"/>
              <a:buChar char="v"/>
            </a:pPr>
            <a:r>
              <a:rPr lang="en-IN" sz="2000" dirty="0">
                <a:solidFill>
                  <a:schemeClr val="accent3">
                    <a:lumMod val="40000"/>
                    <a:lumOff val="60000"/>
                  </a:schemeClr>
                </a:solidFill>
                <a:latin typeface="Baskerville Old Face" panose="02020602080505020303" pitchFamily="18" charset="0"/>
              </a:rPr>
              <a:t>PSEUDOCODE</a:t>
            </a:r>
          </a:p>
          <a:p>
            <a:pPr>
              <a:buFont typeface="Wingdings" panose="05000000000000000000" pitchFamily="2" charset="2"/>
              <a:buChar char="v"/>
            </a:pPr>
            <a:r>
              <a:rPr lang="en-IN" sz="2000" dirty="0">
                <a:solidFill>
                  <a:schemeClr val="accent3">
                    <a:lumMod val="40000"/>
                    <a:lumOff val="60000"/>
                  </a:schemeClr>
                </a:solidFill>
                <a:latin typeface="Baskerville Old Face" panose="02020602080505020303" pitchFamily="18" charset="0"/>
              </a:rPr>
              <a:t>TYPES OF ERRORS</a:t>
            </a:r>
          </a:p>
          <a:p>
            <a:pPr>
              <a:buFont typeface="Wingdings" panose="05000000000000000000" pitchFamily="2" charset="2"/>
              <a:buChar char="v"/>
            </a:pPr>
            <a:r>
              <a:rPr lang="en-IN" sz="2000" dirty="0">
                <a:solidFill>
                  <a:schemeClr val="accent3">
                    <a:lumMod val="40000"/>
                    <a:lumOff val="60000"/>
                  </a:schemeClr>
                </a:solidFill>
                <a:latin typeface="Baskerville Old Face" panose="02020602080505020303" pitchFamily="18" charset="0"/>
              </a:rPr>
              <a:t>TESTING </a:t>
            </a:r>
          </a:p>
          <a:p>
            <a:pPr>
              <a:buFont typeface="Wingdings" panose="05000000000000000000" pitchFamily="2" charset="2"/>
              <a:buChar char="v"/>
            </a:pPr>
            <a:r>
              <a:rPr lang="en-IN" sz="2000" dirty="0">
                <a:solidFill>
                  <a:schemeClr val="accent3">
                    <a:lumMod val="40000"/>
                    <a:lumOff val="60000"/>
                  </a:schemeClr>
                </a:solidFill>
                <a:latin typeface="Baskerville Old Face" panose="02020602080505020303" pitchFamily="18" charset="0"/>
              </a:rPr>
              <a:t> DEBUGGING</a:t>
            </a:r>
            <a:endParaRPr lang="en-IN" sz="2000" dirty="0">
              <a:solidFill>
                <a:schemeClr val="accent3">
                  <a:lumMod val="40000"/>
                  <a:lumOff val="60000"/>
                </a:schemeClr>
              </a:solidFill>
            </a:endParaRPr>
          </a:p>
        </p:txBody>
      </p:sp>
      <p:cxnSp>
        <p:nvCxnSpPr>
          <p:cNvPr id="10" name="Straight Connector 9">
            <a:extLst>
              <a:ext uri="{FF2B5EF4-FFF2-40B4-BE49-F238E27FC236}">
                <a16:creationId xmlns:a16="http://schemas.microsoft.com/office/drawing/2014/main" id="{B1DA2280-4367-9844-92C8-D662486FBC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A9C303F-3A73-E440-923C-BAAF3176C6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3145" y="0"/>
            <a:ext cx="5988856" cy="6858001"/>
            <a:chOff x="6203145" y="0"/>
            <a:chExt cx="5988856" cy="6858001"/>
          </a:xfrm>
        </p:grpSpPr>
        <p:sp>
          <p:nvSpPr>
            <p:cNvPr id="13" name="Oval 12">
              <a:extLst>
                <a:ext uri="{FF2B5EF4-FFF2-40B4-BE49-F238E27FC236}">
                  <a16:creationId xmlns:a16="http://schemas.microsoft.com/office/drawing/2014/main" id="{7B205DF0-BAE6-CF47-ABF8-A3266C7119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228"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27">
              <a:extLst>
                <a:ext uri="{FF2B5EF4-FFF2-40B4-BE49-F238E27FC236}">
                  <a16:creationId xmlns:a16="http://schemas.microsoft.com/office/drawing/2014/main" id="{30B64E66-F59E-9A4E-8CD3-2C62007DE4B4}"/>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8930093"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Oval 14">
              <a:extLst>
                <a:ext uri="{FF2B5EF4-FFF2-40B4-BE49-F238E27FC236}">
                  <a16:creationId xmlns:a16="http://schemas.microsoft.com/office/drawing/2014/main" id="{4669C99C-C50F-2A47-9BA2-EA4B62AD2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3"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FA2CE447-6B57-FC41-89F1-971B2338D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3"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30">
              <a:extLst>
                <a:ext uri="{FF2B5EF4-FFF2-40B4-BE49-F238E27FC236}">
                  <a16:creationId xmlns:a16="http://schemas.microsoft.com/office/drawing/2014/main" id="{3F8C4B96-43F0-6448-90E8-4949AC2F2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0092"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Oval 17">
              <a:extLst>
                <a:ext uri="{FF2B5EF4-FFF2-40B4-BE49-F238E27FC236}">
                  <a16:creationId xmlns:a16="http://schemas.microsoft.com/office/drawing/2014/main" id="{978F21E1-A886-E449-BF38-C9AD29BDB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2959"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32">
              <a:extLst>
                <a:ext uri="{FF2B5EF4-FFF2-40B4-BE49-F238E27FC236}">
                  <a16:creationId xmlns:a16="http://schemas.microsoft.com/office/drawing/2014/main" id="{59A063CA-8B5F-6347-8A9F-3802824D9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8" y="4923855"/>
              <a:ext cx="536172" cy="1124839"/>
            </a:xfrm>
            <a:custGeom>
              <a:avLst/>
              <a:gdLst>
                <a:gd name="connsiteX0" fmla="*/ 536172 w 536172"/>
                <a:gd name="connsiteY0" fmla="*/ 0 h 1124839"/>
                <a:gd name="connsiteX1" fmla="*/ 536172 w 536172"/>
                <a:gd name="connsiteY1" fmla="*/ 1124839 h 1124839"/>
                <a:gd name="connsiteX2" fmla="*/ 451423 w 536172"/>
                <a:gd name="connsiteY2" fmla="*/ 1116295 h 1124839"/>
                <a:gd name="connsiteX3" fmla="*/ 0 w 536172"/>
                <a:gd name="connsiteY3" fmla="*/ 562419 h 1124839"/>
                <a:gd name="connsiteX4" fmla="*/ 451423 w 536172"/>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2" h="1124839">
                  <a:moveTo>
                    <a:pt x="536172" y="0"/>
                  </a:moveTo>
                  <a:lnTo>
                    <a:pt x="536172"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48">
              <a:extLst>
                <a:ext uri="{FF2B5EF4-FFF2-40B4-BE49-F238E27FC236}">
                  <a16:creationId xmlns:a16="http://schemas.microsoft.com/office/drawing/2014/main" id="{FBD0F012-879A-5849-A7F8-00E9C54BA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3147"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49">
              <a:extLst>
                <a:ext uri="{FF2B5EF4-FFF2-40B4-BE49-F238E27FC236}">
                  <a16:creationId xmlns:a16="http://schemas.microsoft.com/office/drawing/2014/main" id="{E67EA7D6-BAF0-E749-AE45-8979B3AE88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0"/>
              <a:ext cx="1130726" cy="565362"/>
            </a:xfrm>
            <a:custGeom>
              <a:avLst/>
              <a:gdLst>
                <a:gd name="connsiteX0" fmla="*/ 0 w 1130726"/>
                <a:gd name="connsiteY0" fmla="*/ 0 h 565362"/>
                <a:gd name="connsiteX1" fmla="*/ 25421 w 1130726"/>
                <a:gd name="connsiteY1" fmla="*/ 0 h 565362"/>
                <a:gd name="connsiteX2" fmla="*/ 36370 w 1130726"/>
                <a:gd name="connsiteY2" fmla="*/ 108609 h 565362"/>
                <a:gd name="connsiteX3" fmla="*/ 565364 w 1130726"/>
                <a:gd name="connsiteY3" fmla="*/ 539750 h 565362"/>
                <a:gd name="connsiteX4" fmla="*/ 1094357 w 1130726"/>
                <a:gd name="connsiteY4" fmla="*/ 108609 h 565362"/>
                <a:gd name="connsiteX5" fmla="*/ 1105306 w 1130726"/>
                <a:gd name="connsiteY5" fmla="*/ 0 h 565362"/>
                <a:gd name="connsiteX6" fmla="*/ 1130726 w 1130726"/>
                <a:gd name="connsiteY6" fmla="*/ 0 h 565362"/>
                <a:gd name="connsiteX7" fmla="*/ 565364 w 1130726"/>
                <a:gd name="connsiteY7" fmla="*/ 565362 h 565362"/>
                <a:gd name="connsiteX8" fmla="*/ 0 w 1130726"/>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6" h="565362">
                  <a:moveTo>
                    <a:pt x="0" y="0"/>
                  </a:moveTo>
                  <a:lnTo>
                    <a:pt x="25421" y="0"/>
                  </a:lnTo>
                  <a:lnTo>
                    <a:pt x="36370" y="108609"/>
                  </a:lnTo>
                  <a:cubicBezTo>
                    <a:pt x="86719" y="354660"/>
                    <a:pt x="304426" y="539750"/>
                    <a:pt x="565364" y="539750"/>
                  </a:cubicBezTo>
                  <a:cubicBezTo>
                    <a:pt x="826301" y="539750"/>
                    <a:pt x="1044008" y="354660"/>
                    <a:pt x="1094357" y="108609"/>
                  </a:cubicBezTo>
                  <a:lnTo>
                    <a:pt x="1105306" y="0"/>
                  </a:lnTo>
                  <a:lnTo>
                    <a:pt x="1130726" y="0"/>
                  </a:lnTo>
                  <a:cubicBezTo>
                    <a:pt x="1130726" y="312241"/>
                    <a:pt x="877604" y="565362"/>
                    <a:pt x="565364" y="565362"/>
                  </a:cubicBezTo>
                  <a:cubicBezTo>
                    <a:pt x="253123"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50">
              <a:extLst>
                <a:ext uri="{FF2B5EF4-FFF2-40B4-BE49-F238E27FC236}">
                  <a16:creationId xmlns:a16="http://schemas.microsoft.com/office/drawing/2014/main" id="{D20805D5-8675-4847-ACD6-15C16DC76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0"/>
              <a:ext cx="1130726" cy="565362"/>
            </a:xfrm>
            <a:custGeom>
              <a:avLst/>
              <a:gdLst>
                <a:gd name="connsiteX0" fmla="*/ 0 w 1130726"/>
                <a:gd name="connsiteY0" fmla="*/ 0 h 565362"/>
                <a:gd name="connsiteX1" fmla="*/ 25421 w 1130726"/>
                <a:gd name="connsiteY1" fmla="*/ 0 h 565362"/>
                <a:gd name="connsiteX2" fmla="*/ 36369 w 1130726"/>
                <a:gd name="connsiteY2" fmla="*/ 108609 h 565362"/>
                <a:gd name="connsiteX3" fmla="*/ 565363 w 1130726"/>
                <a:gd name="connsiteY3" fmla="*/ 539750 h 565362"/>
                <a:gd name="connsiteX4" fmla="*/ 1094357 w 1130726"/>
                <a:gd name="connsiteY4" fmla="*/ 108609 h 565362"/>
                <a:gd name="connsiteX5" fmla="*/ 1105306 w 1130726"/>
                <a:gd name="connsiteY5" fmla="*/ 0 h 565362"/>
                <a:gd name="connsiteX6" fmla="*/ 1130726 w 1130726"/>
                <a:gd name="connsiteY6" fmla="*/ 0 h 565362"/>
                <a:gd name="connsiteX7" fmla="*/ 565363 w 1130726"/>
                <a:gd name="connsiteY7" fmla="*/ 565362 h 565362"/>
                <a:gd name="connsiteX8" fmla="*/ 0 w 1130726"/>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6" h="565362">
                  <a:moveTo>
                    <a:pt x="0" y="0"/>
                  </a:moveTo>
                  <a:lnTo>
                    <a:pt x="25421" y="0"/>
                  </a:lnTo>
                  <a:lnTo>
                    <a:pt x="36369" y="108609"/>
                  </a:lnTo>
                  <a:cubicBezTo>
                    <a:pt x="86719" y="354660"/>
                    <a:pt x="304426" y="539750"/>
                    <a:pt x="565363" y="539750"/>
                  </a:cubicBezTo>
                  <a:cubicBezTo>
                    <a:pt x="826300" y="539750"/>
                    <a:pt x="1044007" y="354660"/>
                    <a:pt x="1094357" y="108609"/>
                  </a:cubicBezTo>
                  <a:lnTo>
                    <a:pt x="1105306" y="0"/>
                  </a:lnTo>
                  <a:lnTo>
                    <a:pt x="1130726" y="0"/>
                  </a:lnTo>
                  <a:cubicBezTo>
                    <a:pt x="1130726" y="312241"/>
                    <a:pt x="877604" y="565362"/>
                    <a:pt x="565363" y="565362"/>
                  </a:cubicBezTo>
                  <a:cubicBezTo>
                    <a:pt x="253122"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Freeform 51">
              <a:extLst>
                <a:ext uri="{FF2B5EF4-FFF2-40B4-BE49-F238E27FC236}">
                  <a16:creationId xmlns:a16="http://schemas.microsoft.com/office/drawing/2014/main" id="{3B802874-ED6B-2D4D-8336-74AB1EA9E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0"/>
              <a:ext cx="535425" cy="562344"/>
            </a:xfrm>
            <a:custGeom>
              <a:avLst/>
              <a:gdLst>
                <a:gd name="connsiteX0" fmla="*/ 0 w 535425"/>
                <a:gd name="connsiteY0" fmla="*/ 0 h 562344"/>
                <a:gd name="connsiteX1" fmla="*/ 25421 w 535425"/>
                <a:gd name="connsiteY1" fmla="*/ 0 h 562344"/>
                <a:gd name="connsiteX2" fmla="*/ 36369 w 535425"/>
                <a:gd name="connsiteY2" fmla="*/ 108609 h 562344"/>
                <a:gd name="connsiteX3" fmla="*/ 469780 w 535425"/>
                <a:gd name="connsiteY3" fmla="*/ 531316 h 562344"/>
                <a:gd name="connsiteX4" fmla="*/ 535425 w 535425"/>
                <a:gd name="connsiteY4" fmla="*/ 537109 h 562344"/>
                <a:gd name="connsiteX5" fmla="*/ 535425 w 535425"/>
                <a:gd name="connsiteY5" fmla="*/ 562344 h 562344"/>
                <a:gd name="connsiteX6" fmla="*/ 451423 w 535425"/>
                <a:gd name="connsiteY6" fmla="*/ 553876 h 562344"/>
                <a:gd name="connsiteX7" fmla="*/ 0 w 535425"/>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5" h="562344">
                  <a:moveTo>
                    <a:pt x="0" y="0"/>
                  </a:moveTo>
                  <a:lnTo>
                    <a:pt x="25421" y="0"/>
                  </a:lnTo>
                  <a:lnTo>
                    <a:pt x="36369" y="108609"/>
                  </a:lnTo>
                  <a:cubicBezTo>
                    <a:pt x="80425" y="323904"/>
                    <a:pt x="252614" y="492525"/>
                    <a:pt x="469780" y="531316"/>
                  </a:cubicBezTo>
                  <a:lnTo>
                    <a:pt x="535425" y="537109"/>
                  </a:lnTo>
                  <a:lnTo>
                    <a:pt x="535425" y="562344"/>
                  </a:lnTo>
                  <a:lnTo>
                    <a:pt x="451423"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52">
              <a:extLst>
                <a:ext uri="{FF2B5EF4-FFF2-40B4-BE49-F238E27FC236}">
                  <a16:creationId xmlns:a16="http://schemas.microsoft.com/office/drawing/2014/main" id="{D15F4AF4-9B59-CA46-920E-73456C5A4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807"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53">
              <a:extLst>
                <a:ext uri="{FF2B5EF4-FFF2-40B4-BE49-F238E27FC236}">
                  <a16:creationId xmlns:a16="http://schemas.microsoft.com/office/drawing/2014/main" id="{11572EED-2C54-D948-A1DC-680DD79D0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54">
              <a:extLst>
                <a:ext uri="{FF2B5EF4-FFF2-40B4-BE49-F238E27FC236}">
                  <a16:creationId xmlns:a16="http://schemas.microsoft.com/office/drawing/2014/main" id="{D749F206-EF71-2B44-8F0B-E8DF4EAC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809383"/>
              <a:ext cx="535425" cy="1124688"/>
            </a:xfrm>
            <a:custGeom>
              <a:avLst/>
              <a:gdLst>
                <a:gd name="connsiteX0" fmla="*/ 535425 w 535425"/>
                <a:gd name="connsiteY0" fmla="*/ 0 h 1124688"/>
                <a:gd name="connsiteX1" fmla="*/ 535425 w 535425"/>
                <a:gd name="connsiteY1" fmla="*/ 25186 h 1124688"/>
                <a:gd name="connsiteX2" fmla="*/ 456541 w 535425"/>
                <a:gd name="connsiteY2" fmla="*/ 33138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8"/>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55">
              <a:extLst>
                <a:ext uri="{FF2B5EF4-FFF2-40B4-BE49-F238E27FC236}">
                  <a16:creationId xmlns:a16="http://schemas.microsoft.com/office/drawing/2014/main" id="{87EEC91C-B6CD-D74C-9DE5-3C9B9F304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2178092"/>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56">
              <a:extLst>
                <a:ext uri="{FF2B5EF4-FFF2-40B4-BE49-F238E27FC236}">
                  <a16:creationId xmlns:a16="http://schemas.microsoft.com/office/drawing/2014/main" id="{AD44CA4C-ED5A-7544-8323-E623F94DAA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2181110"/>
              <a:ext cx="535425" cy="1124688"/>
            </a:xfrm>
            <a:custGeom>
              <a:avLst/>
              <a:gdLst>
                <a:gd name="connsiteX0" fmla="*/ 535425 w 535425"/>
                <a:gd name="connsiteY0" fmla="*/ 0 h 1124688"/>
                <a:gd name="connsiteX1" fmla="*/ 535425 w 535425"/>
                <a:gd name="connsiteY1" fmla="*/ 25186 h 1124688"/>
                <a:gd name="connsiteX2" fmla="*/ 456541 w 535425"/>
                <a:gd name="connsiteY2" fmla="*/ 33139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9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9"/>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57">
              <a:extLst>
                <a:ext uri="{FF2B5EF4-FFF2-40B4-BE49-F238E27FC236}">
                  <a16:creationId xmlns:a16="http://schemas.microsoft.com/office/drawing/2014/main" id="{ABC194E6-E855-7F4A-805B-25EC12AB0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3145"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58">
              <a:extLst>
                <a:ext uri="{FF2B5EF4-FFF2-40B4-BE49-F238E27FC236}">
                  <a16:creationId xmlns:a16="http://schemas.microsoft.com/office/drawing/2014/main" id="{D209722E-AECA-1049-BDC9-0B51AA5A2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7976"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59">
              <a:extLst>
                <a:ext uri="{FF2B5EF4-FFF2-40B4-BE49-F238E27FC236}">
                  <a16:creationId xmlns:a16="http://schemas.microsoft.com/office/drawing/2014/main" id="{A2380CC4-123C-7A44-B83C-72C47DA2B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07"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60">
              <a:extLst>
                <a:ext uri="{FF2B5EF4-FFF2-40B4-BE49-F238E27FC236}">
                  <a16:creationId xmlns:a16="http://schemas.microsoft.com/office/drawing/2014/main" id="{D1370748-8047-C249-8646-BFD3709273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6" y="3552837"/>
              <a:ext cx="535425" cy="1124688"/>
            </a:xfrm>
            <a:custGeom>
              <a:avLst/>
              <a:gdLst>
                <a:gd name="connsiteX0" fmla="*/ 535425 w 535425"/>
                <a:gd name="connsiteY0" fmla="*/ 0 h 1124688"/>
                <a:gd name="connsiteX1" fmla="*/ 535425 w 535425"/>
                <a:gd name="connsiteY1" fmla="*/ 25186 h 1124688"/>
                <a:gd name="connsiteX2" fmla="*/ 456541 w 535425"/>
                <a:gd name="connsiteY2" fmla="*/ 33138 h 1124688"/>
                <a:gd name="connsiteX3" fmla="*/ 25399 w 535425"/>
                <a:gd name="connsiteY3" fmla="*/ 562131 h 1124688"/>
                <a:gd name="connsiteX4" fmla="*/ 456541 w 535425"/>
                <a:gd name="connsiteY4" fmla="*/ 1091124 h 1124688"/>
                <a:gd name="connsiteX5" fmla="*/ 535425 w 535425"/>
                <a:gd name="connsiteY5" fmla="*/ 1099076 h 1124688"/>
                <a:gd name="connsiteX6" fmla="*/ 535425 w 535425"/>
                <a:gd name="connsiteY6" fmla="*/ 1124688 h 1124688"/>
                <a:gd name="connsiteX7" fmla="*/ 451423 w 535425"/>
                <a:gd name="connsiteY7" fmla="*/ 1116220 h 1124688"/>
                <a:gd name="connsiteX8" fmla="*/ 0 w 535425"/>
                <a:gd name="connsiteY8" fmla="*/ 562344 h 1124688"/>
                <a:gd name="connsiteX9" fmla="*/ 451423 w 535425"/>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5" h="1124688">
                  <a:moveTo>
                    <a:pt x="535425" y="0"/>
                  </a:moveTo>
                  <a:lnTo>
                    <a:pt x="535425" y="25186"/>
                  </a:lnTo>
                  <a:lnTo>
                    <a:pt x="456541" y="33138"/>
                  </a:lnTo>
                  <a:cubicBezTo>
                    <a:pt x="210489" y="83488"/>
                    <a:pt x="25399" y="301195"/>
                    <a:pt x="25399" y="562131"/>
                  </a:cubicBezTo>
                  <a:cubicBezTo>
                    <a:pt x="25399" y="823068"/>
                    <a:pt x="210489" y="1040775"/>
                    <a:pt x="456541" y="1091124"/>
                  </a:cubicBezTo>
                  <a:lnTo>
                    <a:pt x="535425" y="1099076"/>
                  </a:lnTo>
                  <a:lnTo>
                    <a:pt x="535425"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61">
              <a:extLst>
                <a:ext uri="{FF2B5EF4-FFF2-40B4-BE49-F238E27FC236}">
                  <a16:creationId xmlns:a16="http://schemas.microsoft.com/office/drawing/2014/main" id="{2BC8BE82-732A-EB48-8DC0-D671980E2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807" y="4921546"/>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62">
              <a:extLst>
                <a:ext uri="{FF2B5EF4-FFF2-40B4-BE49-F238E27FC236}">
                  <a16:creationId xmlns:a16="http://schemas.microsoft.com/office/drawing/2014/main" id="{2E93D106-2906-D840-B04D-BB4DA10EE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8040" y="6293274"/>
              <a:ext cx="1130598" cy="564727"/>
            </a:xfrm>
            <a:custGeom>
              <a:avLst/>
              <a:gdLst>
                <a:gd name="connsiteX0" fmla="*/ 565300 w 1130598"/>
                <a:gd name="connsiteY0" fmla="*/ 0 h 564727"/>
                <a:gd name="connsiteX1" fmla="*/ 1119176 w 1130598"/>
                <a:gd name="connsiteY1" fmla="*/ 451422 h 564727"/>
                <a:gd name="connsiteX2" fmla="*/ 1130598 w 1130598"/>
                <a:gd name="connsiteY2" fmla="*/ 564727 h 564727"/>
                <a:gd name="connsiteX3" fmla="*/ 1105221 w 1130598"/>
                <a:gd name="connsiteY3" fmla="*/ 564727 h 564727"/>
                <a:gd name="connsiteX4" fmla="*/ 1094293 w 1130598"/>
                <a:gd name="connsiteY4" fmla="*/ 456328 h 564727"/>
                <a:gd name="connsiteX5" fmla="*/ 565300 w 1130598"/>
                <a:gd name="connsiteY5" fmla="*/ 25186 h 564727"/>
                <a:gd name="connsiteX6" fmla="*/ 36306 w 1130598"/>
                <a:gd name="connsiteY6" fmla="*/ 456328 h 564727"/>
                <a:gd name="connsiteX7" fmla="*/ 25378 w 1130598"/>
                <a:gd name="connsiteY7" fmla="*/ 564727 h 564727"/>
                <a:gd name="connsiteX8" fmla="*/ 0 w 1130598"/>
                <a:gd name="connsiteY8" fmla="*/ 564727 h 564727"/>
                <a:gd name="connsiteX9" fmla="*/ 11423 w 1130598"/>
                <a:gd name="connsiteY9" fmla="*/ 451422 h 564727"/>
                <a:gd name="connsiteX10" fmla="*/ 565300 w 1130598"/>
                <a:gd name="connsiteY10" fmla="*/ 0 h 5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598" h="564727">
                  <a:moveTo>
                    <a:pt x="565300" y="0"/>
                  </a:moveTo>
                  <a:cubicBezTo>
                    <a:pt x="838510" y="0"/>
                    <a:pt x="1066458" y="193796"/>
                    <a:pt x="1119176" y="451422"/>
                  </a:cubicBezTo>
                  <a:lnTo>
                    <a:pt x="1130598" y="564727"/>
                  </a:lnTo>
                  <a:lnTo>
                    <a:pt x="1105221" y="564727"/>
                  </a:lnTo>
                  <a:lnTo>
                    <a:pt x="1094293" y="456328"/>
                  </a:lnTo>
                  <a:cubicBezTo>
                    <a:pt x="1043944" y="210276"/>
                    <a:pt x="826237" y="25186"/>
                    <a:pt x="565300" y="25186"/>
                  </a:cubicBezTo>
                  <a:cubicBezTo>
                    <a:pt x="304362" y="25186"/>
                    <a:pt x="86655" y="210276"/>
                    <a:pt x="36306" y="456328"/>
                  </a:cubicBezTo>
                  <a:lnTo>
                    <a:pt x="25378" y="564727"/>
                  </a:lnTo>
                  <a:lnTo>
                    <a:pt x="0" y="564727"/>
                  </a:lnTo>
                  <a:lnTo>
                    <a:pt x="11423" y="451422"/>
                  </a:lnTo>
                  <a:cubicBezTo>
                    <a:pt x="64141" y="193796"/>
                    <a:pt x="292089" y="0"/>
                    <a:pt x="5653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63">
              <a:extLst>
                <a:ext uri="{FF2B5EF4-FFF2-40B4-BE49-F238E27FC236}">
                  <a16:creationId xmlns:a16="http://schemas.microsoft.com/office/drawing/2014/main" id="{19132191-F01A-8B42-8423-A583B760B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3771" y="6293274"/>
              <a:ext cx="1130598" cy="564727"/>
            </a:xfrm>
            <a:custGeom>
              <a:avLst/>
              <a:gdLst>
                <a:gd name="connsiteX0" fmla="*/ 565299 w 1130598"/>
                <a:gd name="connsiteY0" fmla="*/ 0 h 564727"/>
                <a:gd name="connsiteX1" fmla="*/ 1119176 w 1130598"/>
                <a:gd name="connsiteY1" fmla="*/ 451422 h 564727"/>
                <a:gd name="connsiteX2" fmla="*/ 1130598 w 1130598"/>
                <a:gd name="connsiteY2" fmla="*/ 564727 h 564727"/>
                <a:gd name="connsiteX3" fmla="*/ 1105221 w 1130598"/>
                <a:gd name="connsiteY3" fmla="*/ 564727 h 564727"/>
                <a:gd name="connsiteX4" fmla="*/ 1094293 w 1130598"/>
                <a:gd name="connsiteY4" fmla="*/ 456328 h 564727"/>
                <a:gd name="connsiteX5" fmla="*/ 565299 w 1130598"/>
                <a:gd name="connsiteY5" fmla="*/ 25186 h 564727"/>
                <a:gd name="connsiteX6" fmla="*/ 36305 w 1130598"/>
                <a:gd name="connsiteY6" fmla="*/ 456328 h 564727"/>
                <a:gd name="connsiteX7" fmla="*/ 25378 w 1130598"/>
                <a:gd name="connsiteY7" fmla="*/ 564727 h 564727"/>
                <a:gd name="connsiteX8" fmla="*/ 0 w 1130598"/>
                <a:gd name="connsiteY8" fmla="*/ 564727 h 564727"/>
                <a:gd name="connsiteX9" fmla="*/ 11422 w 1130598"/>
                <a:gd name="connsiteY9" fmla="*/ 451422 h 564727"/>
                <a:gd name="connsiteX10" fmla="*/ 565299 w 1130598"/>
                <a:gd name="connsiteY10" fmla="*/ 0 h 5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598" h="564727">
                  <a:moveTo>
                    <a:pt x="565299" y="0"/>
                  </a:moveTo>
                  <a:cubicBezTo>
                    <a:pt x="838510" y="0"/>
                    <a:pt x="1066458" y="193796"/>
                    <a:pt x="1119176" y="451422"/>
                  </a:cubicBezTo>
                  <a:lnTo>
                    <a:pt x="1130598" y="564727"/>
                  </a:lnTo>
                  <a:lnTo>
                    <a:pt x="1105221" y="564727"/>
                  </a:lnTo>
                  <a:lnTo>
                    <a:pt x="1094293" y="456328"/>
                  </a:lnTo>
                  <a:cubicBezTo>
                    <a:pt x="1043943" y="210276"/>
                    <a:pt x="826236" y="25186"/>
                    <a:pt x="565299" y="25186"/>
                  </a:cubicBezTo>
                  <a:cubicBezTo>
                    <a:pt x="304362" y="25186"/>
                    <a:pt x="86655" y="210276"/>
                    <a:pt x="36305" y="456328"/>
                  </a:cubicBezTo>
                  <a:lnTo>
                    <a:pt x="25378" y="564727"/>
                  </a:lnTo>
                  <a:lnTo>
                    <a:pt x="0" y="564727"/>
                  </a:lnTo>
                  <a:lnTo>
                    <a:pt x="11422" y="451422"/>
                  </a:lnTo>
                  <a:cubicBezTo>
                    <a:pt x="64140" y="193796"/>
                    <a:pt x="292088" y="0"/>
                    <a:pt x="56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64">
              <a:extLst>
                <a:ext uri="{FF2B5EF4-FFF2-40B4-BE49-F238E27FC236}">
                  <a16:creationId xmlns:a16="http://schemas.microsoft.com/office/drawing/2014/main" id="{9310877A-9146-3E46-B915-B34AF09A1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0" y="6295916"/>
              <a:ext cx="535361" cy="562084"/>
            </a:xfrm>
            <a:custGeom>
              <a:avLst/>
              <a:gdLst>
                <a:gd name="connsiteX0" fmla="*/ 535361 w 535361"/>
                <a:gd name="connsiteY0" fmla="*/ 0 h 562084"/>
                <a:gd name="connsiteX1" fmla="*/ 535361 w 535361"/>
                <a:gd name="connsiteY1" fmla="*/ 25186 h 562084"/>
                <a:gd name="connsiteX2" fmla="*/ 469716 w 535361"/>
                <a:gd name="connsiteY2" fmla="*/ 30978 h 562084"/>
                <a:gd name="connsiteX3" fmla="*/ 36305 w 535361"/>
                <a:gd name="connsiteY3" fmla="*/ 453686 h 562084"/>
                <a:gd name="connsiteX4" fmla="*/ 25378 w 535361"/>
                <a:gd name="connsiteY4" fmla="*/ 562084 h 562084"/>
                <a:gd name="connsiteX5" fmla="*/ 0 w 535361"/>
                <a:gd name="connsiteY5" fmla="*/ 562084 h 562084"/>
                <a:gd name="connsiteX6" fmla="*/ 11422 w 535361"/>
                <a:gd name="connsiteY6" fmla="*/ 448780 h 562084"/>
                <a:gd name="connsiteX7" fmla="*/ 465220 w 535361"/>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61" h="562084">
                  <a:moveTo>
                    <a:pt x="535361" y="0"/>
                  </a:moveTo>
                  <a:lnTo>
                    <a:pt x="535361" y="25186"/>
                  </a:lnTo>
                  <a:lnTo>
                    <a:pt x="469716" y="30978"/>
                  </a:lnTo>
                  <a:cubicBezTo>
                    <a:pt x="252550" y="69769"/>
                    <a:pt x="80361" y="238391"/>
                    <a:pt x="36305" y="453686"/>
                  </a:cubicBezTo>
                  <a:lnTo>
                    <a:pt x="25378" y="562084"/>
                  </a:lnTo>
                  <a:lnTo>
                    <a:pt x="0" y="562084"/>
                  </a:lnTo>
                  <a:lnTo>
                    <a:pt x="11422" y="448780"/>
                  </a:lnTo>
                  <a:cubicBezTo>
                    <a:pt x="57550" y="223357"/>
                    <a:pt x="237839" y="46805"/>
                    <a:pt x="465220"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custDataLst>
      <p:tags r:id="rId1"/>
    </p:custDataLst>
    <p:extLst>
      <p:ext uri="{BB962C8B-B14F-4D97-AF65-F5344CB8AC3E}">
        <p14:creationId xmlns:p14="http://schemas.microsoft.com/office/powerpoint/2010/main" val="3597890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inVertic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arn(inVertic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6" name="Group 13">
            <a:extLst>
              <a:ext uri="{FF2B5EF4-FFF2-40B4-BE49-F238E27FC236}">
                <a16:creationId xmlns:a16="http://schemas.microsoft.com/office/drawing/2014/main" id="{F0CAFDA3-320A-C24D-A7A1-20C1267EC9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28528" y="0"/>
            <a:ext cx="3263472" cy="6858000"/>
            <a:chOff x="8928528" y="0"/>
            <a:chExt cx="3263472" cy="6858000"/>
          </a:xfrm>
        </p:grpSpPr>
        <p:sp>
          <p:nvSpPr>
            <p:cNvPr id="15" name="Oval 14">
              <a:extLst>
                <a:ext uri="{FF2B5EF4-FFF2-40B4-BE49-F238E27FC236}">
                  <a16:creationId xmlns:a16="http://schemas.microsoft.com/office/drawing/2014/main" id="{D2411669-6E2C-2243-99CD-6BC9D724F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3">
              <a:extLst>
                <a:ext uri="{FF2B5EF4-FFF2-40B4-BE49-F238E27FC236}">
                  <a16:creationId xmlns:a16="http://schemas.microsoft.com/office/drawing/2014/main" id="{C4E0C522-0F40-ED44-A700-F1BCD1CF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4">
              <a:extLst>
                <a:ext uri="{FF2B5EF4-FFF2-40B4-BE49-F238E27FC236}">
                  <a16:creationId xmlns:a16="http://schemas.microsoft.com/office/drawing/2014/main" id="{B79B4380-CBEC-C341-A10E-5EF9A8597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F04AD70E-5490-4C4E-A05D-D67949C51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28A8883-9F24-0047-92B7-45B3D2E7D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AC3A3BB-FD2C-FB44-9478-FA87EF229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8">
              <a:extLst>
                <a:ext uri="{FF2B5EF4-FFF2-40B4-BE49-F238E27FC236}">
                  <a16:creationId xmlns:a16="http://schemas.microsoft.com/office/drawing/2014/main" id="{BF46B3B1-E981-BB40-B916-51A6D3851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9">
              <a:extLst>
                <a:ext uri="{FF2B5EF4-FFF2-40B4-BE49-F238E27FC236}">
                  <a16:creationId xmlns:a16="http://schemas.microsoft.com/office/drawing/2014/main" id="{EA7DAE92-7D6B-B042-83BE-047C8EC322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30">
              <a:extLst>
                <a:ext uri="{FF2B5EF4-FFF2-40B4-BE49-F238E27FC236}">
                  <a16:creationId xmlns:a16="http://schemas.microsoft.com/office/drawing/2014/main" id="{06AADCE6-4277-EA49-AF23-63B53CA67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31">
              <a:extLst>
                <a:ext uri="{FF2B5EF4-FFF2-40B4-BE49-F238E27FC236}">
                  <a16:creationId xmlns:a16="http://schemas.microsoft.com/office/drawing/2014/main" id="{58CEA343-047B-DF4E-A7A8-881C7740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32">
              <a:extLst>
                <a:ext uri="{FF2B5EF4-FFF2-40B4-BE49-F238E27FC236}">
                  <a16:creationId xmlns:a16="http://schemas.microsoft.com/office/drawing/2014/main" id="{FCCBAA07-17CE-2740-AA04-AEDA5EAD2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33">
              <a:extLst>
                <a:ext uri="{FF2B5EF4-FFF2-40B4-BE49-F238E27FC236}">
                  <a16:creationId xmlns:a16="http://schemas.microsoft.com/office/drawing/2014/main" id="{BF15C430-7951-6040-BD4C-4E996E944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34">
              <a:extLst>
                <a:ext uri="{FF2B5EF4-FFF2-40B4-BE49-F238E27FC236}">
                  <a16:creationId xmlns:a16="http://schemas.microsoft.com/office/drawing/2014/main" id="{0B3467F9-370D-5C4C-9EDE-E0CA0E401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67" name="Straight Connector 28">
            <a:extLst>
              <a:ext uri="{FF2B5EF4-FFF2-40B4-BE49-F238E27FC236}">
                <a16:creationId xmlns:a16="http://schemas.microsoft.com/office/drawing/2014/main" id="{8231D73A-BA91-794F-8C09-4F4B41A6D0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68" name="Rectangle 30">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a:extLst>
              <a:ext uri="{FF2B5EF4-FFF2-40B4-BE49-F238E27FC236}">
                <a16:creationId xmlns:a16="http://schemas.microsoft.com/office/drawing/2014/main" id="{BB97CBC1-C000-0A88-240D-455CB99BC854}"/>
              </a:ext>
            </a:extLst>
          </p:cNvPr>
          <p:cNvPicPr>
            <a:picLocks noGrp="1" noChangeAspect="1"/>
          </p:cNvPicPr>
          <p:nvPr>
            <p:ph type="pic" idx="1"/>
          </p:nvPr>
        </p:nvPicPr>
        <p:blipFill rotWithShape="1">
          <a:blip r:embed="rId2"/>
          <a:srcRect b="1316"/>
          <a:stretch/>
        </p:blipFill>
        <p:spPr>
          <a:xfrm>
            <a:off x="-16501" y="-646045"/>
            <a:ext cx="12208501" cy="7325140"/>
          </a:xfrm>
          <a:prstGeom prst="rect">
            <a:avLst/>
          </a:prstGeom>
        </p:spPr>
      </p:pic>
      <p:sp>
        <p:nvSpPr>
          <p:cNvPr id="69" name="Rectangle">
            <a:extLst>
              <a:ext uri="{FF2B5EF4-FFF2-40B4-BE49-F238E27FC236}">
                <a16:creationId xmlns:a16="http://schemas.microsoft.com/office/drawing/2014/main" id="{14ACB00F-615E-0E4F-9794-329E08F6E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8469492" cy="6858000"/>
          </a:xfrm>
          <a:prstGeom prst="rect">
            <a:avLst/>
          </a:prstGeom>
          <a:gradFill flip="none" rotWithShape="1">
            <a:gsLst>
              <a:gs pos="31000">
                <a:schemeClr val="bg1">
                  <a:alpha val="80000"/>
                </a:schemeClr>
              </a:gs>
              <a:gs pos="0">
                <a:schemeClr val="bg1"/>
              </a:gs>
              <a:gs pos="100000">
                <a:schemeClr val="bg1">
                  <a:alpha val="50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824C236F-E6FD-31E1-3147-AB014D25FAF4}"/>
              </a:ext>
            </a:extLst>
          </p:cNvPr>
          <p:cNvSpPr>
            <a:spLocks noGrp="1"/>
          </p:cNvSpPr>
          <p:nvPr>
            <p:ph type="title"/>
          </p:nvPr>
        </p:nvSpPr>
        <p:spPr>
          <a:xfrm>
            <a:off x="1680718" y="281172"/>
            <a:ext cx="7335835" cy="564134"/>
          </a:xfrm>
        </p:spPr>
        <p:txBody>
          <a:bodyPr vert="horz" lIns="91440" tIns="45720" rIns="91440" bIns="45720" rtlCol="0" anchor="t">
            <a:normAutofit fontScale="90000"/>
          </a:bodyPr>
          <a:lstStyle/>
          <a:p>
            <a:pPr>
              <a:lnSpc>
                <a:spcPct val="90000"/>
              </a:lnSpc>
            </a:pPr>
            <a:r>
              <a:rPr lang="en-US" sz="4000">
                <a:effectLst>
                  <a:outerShdw blurRad="38100" dist="38100" dir="2700000" algn="tl">
                    <a:srgbClr val="000000">
                      <a:alpha val="43137"/>
                    </a:srgbClr>
                  </a:outerShdw>
                </a:effectLst>
              </a:rPr>
              <a:t>                    </a:t>
            </a:r>
            <a:r>
              <a:rPr lang="en-US" sz="3600" i="1">
                <a:solidFill>
                  <a:srgbClr val="33CC33"/>
                </a:solidFill>
                <a:effectLst>
                  <a:outerShdw blurRad="38100" dist="38100" dir="2700000" algn="tl">
                    <a:srgbClr val="000000">
                      <a:alpha val="43137"/>
                    </a:srgbClr>
                  </a:outerShdw>
                </a:effectLst>
              </a:rPr>
              <a:t>TYPES OF ERRORS</a:t>
            </a:r>
            <a:endParaRPr lang="en-US" sz="3600" i="1" dirty="0">
              <a:solidFill>
                <a:srgbClr val="33CC33"/>
              </a:solidFill>
              <a:effectLst>
                <a:outerShdw blurRad="38100" dist="38100" dir="2700000" algn="tl">
                  <a:srgbClr val="000000">
                    <a:alpha val="43137"/>
                  </a:srgbClr>
                </a:outerShdw>
              </a:effectLst>
            </a:endParaRPr>
          </a:p>
        </p:txBody>
      </p:sp>
      <p:sp>
        <p:nvSpPr>
          <p:cNvPr id="4" name="Text Placeholder 3">
            <a:extLst>
              <a:ext uri="{FF2B5EF4-FFF2-40B4-BE49-F238E27FC236}">
                <a16:creationId xmlns:a16="http://schemas.microsoft.com/office/drawing/2014/main" id="{34B934D5-6A28-7297-232C-93BC2C9A306E}"/>
              </a:ext>
            </a:extLst>
          </p:cNvPr>
          <p:cNvSpPr>
            <a:spLocks noGrp="1"/>
          </p:cNvSpPr>
          <p:nvPr>
            <p:ph type="body" sz="half" idx="2"/>
          </p:nvPr>
        </p:nvSpPr>
        <p:spPr>
          <a:xfrm>
            <a:off x="1548230" y="997759"/>
            <a:ext cx="7335835" cy="4772103"/>
          </a:xfrm>
        </p:spPr>
        <p:txBody>
          <a:bodyPr vert="horz" lIns="91440" tIns="45720" rIns="91440" bIns="45720" rtlCol="0">
            <a:normAutofit/>
          </a:bodyPr>
          <a:lstStyle/>
          <a:p>
            <a:pPr marL="285750" indent="-228600">
              <a:buFont typeface="Arial" panose="020B0604020202020204" pitchFamily="34" charset="0"/>
              <a:buChar char="•"/>
            </a:pPr>
            <a:r>
              <a:rPr lang="en-US" sz="2000" dirty="0">
                <a:solidFill>
                  <a:srgbClr val="33CC33"/>
                </a:solidFill>
              </a:rPr>
              <a:t>While writing programs, very often we get errors in our program. </a:t>
            </a:r>
          </a:p>
          <a:p>
            <a:pPr marL="285750" indent="-228600">
              <a:buFont typeface="Arial" panose="020B0604020202020204" pitchFamily="34" charset="0"/>
              <a:buChar char="•"/>
            </a:pPr>
            <a:r>
              <a:rPr lang="en-US" sz="2000" dirty="0">
                <a:solidFill>
                  <a:srgbClr val="33CC33"/>
                </a:solidFill>
              </a:rPr>
              <a:t>These errors if not removed will either give error output or will not let the compiler to compile the compile.</a:t>
            </a:r>
          </a:p>
          <a:p>
            <a:pPr marL="285750" indent="-228600">
              <a:buFont typeface="Arial" panose="020B0604020202020204" pitchFamily="34" charset="0"/>
              <a:buChar char="•"/>
            </a:pPr>
            <a:r>
              <a:rPr lang="en-US" sz="2000" dirty="0">
                <a:solidFill>
                  <a:srgbClr val="33CC33"/>
                </a:solidFill>
              </a:rPr>
              <a:t>These error are broadly classified under four groups . They are</a:t>
            </a:r>
          </a:p>
          <a:p>
            <a:pPr marL="285750" indent="-228600">
              <a:buFont typeface="Arial" panose="020B0604020202020204" pitchFamily="34" charset="0"/>
              <a:buChar char="•"/>
            </a:pPr>
            <a:r>
              <a:rPr lang="en-US" sz="2000" dirty="0">
                <a:solidFill>
                  <a:srgbClr val="33CC33"/>
                </a:solidFill>
              </a:rPr>
              <a:t>Run-Time Errors</a:t>
            </a:r>
          </a:p>
          <a:p>
            <a:pPr marL="285750" indent="-228600">
              <a:buFont typeface="Arial" panose="020B0604020202020204" pitchFamily="34" charset="0"/>
              <a:buChar char="•"/>
            </a:pPr>
            <a:r>
              <a:rPr lang="en-US" sz="2000" dirty="0">
                <a:solidFill>
                  <a:srgbClr val="33CC33"/>
                </a:solidFill>
              </a:rPr>
              <a:t>Compile-Time Errors</a:t>
            </a:r>
          </a:p>
          <a:p>
            <a:pPr marL="285750" indent="-228600">
              <a:buFont typeface="Arial" panose="020B0604020202020204" pitchFamily="34" charset="0"/>
              <a:buChar char="•"/>
            </a:pPr>
            <a:r>
              <a:rPr lang="en-US" sz="2000" dirty="0">
                <a:solidFill>
                  <a:srgbClr val="33CC33"/>
                </a:solidFill>
              </a:rPr>
              <a:t>Syntax Errors</a:t>
            </a:r>
          </a:p>
          <a:p>
            <a:pPr marL="285750" indent="-228600">
              <a:buFont typeface="Arial" panose="020B0604020202020204" pitchFamily="34" charset="0"/>
              <a:buChar char="•"/>
            </a:pPr>
            <a:r>
              <a:rPr lang="en-US" sz="2000" dirty="0">
                <a:solidFill>
                  <a:srgbClr val="33CC33"/>
                </a:solidFill>
              </a:rPr>
              <a:t>Semantic Errors</a:t>
            </a:r>
          </a:p>
          <a:p>
            <a:pPr marL="285750" indent="-228600">
              <a:buFont typeface="Arial" panose="020B0604020202020204" pitchFamily="34" charset="0"/>
              <a:buChar char="•"/>
            </a:pPr>
            <a:r>
              <a:rPr lang="en-US" sz="2000" dirty="0">
                <a:solidFill>
                  <a:srgbClr val="33CC33"/>
                </a:solidFill>
              </a:rPr>
              <a:t>Logical Errors</a:t>
            </a:r>
          </a:p>
          <a:p>
            <a:pPr marL="285750" indent="-228600">
              <a:buFont typeface="Arial" panose="020B0604020202020204" pitchFamily="34" charset="0"/>
              <a:buChar char="•"/>
            </a:pPr>
            <a:r>
              <a:rPr lang="en-US" sz="2000" dirty="0">
                <a:solidFill>
                  <a:srgbClr val="33CC33"/>
                </a:solidFill>
              </a:rPr>
              <a:t>Linker Errors</a:t>
            </a:r>
          </a:p>
          <a:p>
            <a:pPr marL="285750" indent="-228600">
              <a:buFont typeface="Arial" panose="020B0604020202020204" pitchFamily="34" charset="0"/>
              <a:buChar char="•"/>
            </a:pPr>
            <a:endParaRPr lang="en-US" dirty="0"/>
          </a:p>
          <a:p>
            <a:pPr marL="285750" indent="-228600">
              <a:buFont typeface="Arial" panose="020B0604020202020204" pitchFamily="34" charset="0"/>
              <a:buChar char="•"/>
            </a:pPr>
            <a:endParaRPr lang="en-US" dirty="0"/>
          </a:p>
        </p:txBody>
      </p:sp>
      <p:cxnSp>
        <p:nvCxnSpPr>
          <p:cNvPr id="70" name="Straight Connector 34">
            <a:extLst>
              <a:ext uri="{FF2B5EF4-FFF2-40B4-BE49-F238E27FC236}">
                <a16:creationId xmlns:a16="http://schemas.microsoft.com/office/drawing/2014/main" id="{1D2BBFA3-6EA8-1C48-B3A5-DFCC389D28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35B55452-0B37-B747-9C68-70C4EF8F75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38" name="Freeform 41">
              <a:extLst>
                <a:ext uri="{FF2B5EF4-FFF2-40B4-BE49-F238E27FC236}">
                  <a16:creationId xmlns:a16="http://schemas.microsoft.com/office/drawing/2014/main" id="{CBBA7287-7E9D-884B-93D7-D56B52ADE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42">
              <a:extLst>
                <a:ext uri="{FF2B5EF4-FFF2-40B4-BE49-F238E27FC236}">
                  <a16:creationId xmlns:a16="http://schemas.microsoft.com/office/drawing/2014/main" id="{E09BD6CA-D4FC-1041-9A4A-5BD33DDEDE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43">
              <a:extLst>
                <a:ext uri="{FF2B5EF4-FFF2-40B4-BE49-F238E27FC236}">
                  <a16:creationId xmlns:a16="http://schemas.microsoft.com/office/drawing/2014/main" id="{60AFCEEC-E747-AF48-9591-58C67AF87A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44">
              <a:extLst>
                <a:ext uri="{FF2B5EF4-FFF2-40B4-BE49-F238E27FC236}">
                  <a16:creationId xmlns:a16="http://schemas.microsoft.com/office/drawing/2014/main" id="{2290DF32-70FD-0E48-9258-0BD83EE62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45">
              <a:extLst>
                <a:ext uri="{FF2B5EF4-FFF2-40B4-BE49-F238E27FC236}">
                  <a16:creationId xmlns:a16="http://schemas.microsoft.com/office/drawing/2014/main" id="{61BFE2D7-8646-5943-87D5-C6A9CDF68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46">
              <a:extLst>
                <a:ext uri="{FF2B5EF4-FFF2-40B4-BE49-F238E27FC236}">
                  <a16:creationId xmlns:a16="http://schemas.microsoft.com/office/drawing/2014/main" id="{6FFCD48C-239D-ED44-879B-9E5DD00DEA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47">
              <a:extLst>
                <a:ext uri="{FF2B5EF4-FFF2-40B4-BE49-F238E27FC236}">
                  <a16:creationId xmlns:a16="http://schemas.microsoft.com/office/drawing/2014/main" id="{55CCAE64-959A-BC4A-A123-FC9283192D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253051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randombar(horizont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randombar(horizontal)">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randombar(horizontal)">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randombar(horizontal)">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randombar(horizontal)">
                                      <p:cBhvr>
                                        <p:cTn id="4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0CAFDA3-320A-C24D-A7A1-20C1267EC9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28528" y="0"/>
            <a:ext cx="3263472" cy="6858000"/>
            <a:chOff x="8928528" y="0"/>
            <a:chExt cx="3263472" cy="6858000"/>
          </a:xfrm>
        </p:grpSpPr>
        <p:sp>
          <p:nvSpPr>
            <p:cNvPr id="12" name="Oval 11">
              <a:extLst>
                <a:ext uri="{FF2B5EF4-FFF2-40B4-BE49-F238E27FC236}">
                  <a16:creationId xmlns:a16="http://schemas.microsoft.com/office/drawing/2014/main" id="{D2411669-6E2C-2243-99CD-6BC9D724F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C4E0C522-0F40-ED44-A700-F1BCD1CF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4">
              <a:extLst>
                <a:ext uri="{FF2B5EF4-FFF2-40B4-BE49-F238E27FC236}">
                  <a16:creationId xmlns:a16="http://schemas.microsoft.com/office/drawing/2014/main" id="{B79B4380-CBEC-C341-A10E-5EF9A8597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F04AD70E-5490-4C4E-A05D-D67949C51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28A8883-9F24-0047-92B7-45B3D2E7D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AC3A3BB-FD2C-FB44-9478-FA87EF229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28">
              <a:extLst>
                <a:ext uri="{FF2B5EF4-FFF2-40B4-BE49-F238E27FC236}">
                  <a16:creationId xmlns:a16="http://schemas.microsoft.com/office/drawing/2014/main" id="{BF46B3B1-E981-BB40-B916-51A6D3851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29">
              <a:extLst>
                <a:ext uri="{FF2B5EF4-FFF2-40B4-BE49-F238E27FC236}">
                  <a16:creationId xmlns:a16="http://schemas.microsoft.com/office/drawing/2014/main" id="{EA7DAE92-7D6B-B042-83BE-047C8EC322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30">
              <a:extLst>
                <a:ext uri="{FF2B5EF4-FFF2-40B4-BE49-F238E27FC236}">
                  <a16:creationId xmlns:a16="http://schemas.microsoft.com/office/drawing/2014/main" id="{06AADCE6-4277-EA49-AF23-63B53CA67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31">
              <a:extLst>
                <a:ext uri="{FF2B5EF4-FFF2-40B4-BE49-F238E27FC236}">
                  <a16:creationId xmlns:a16="http://schemas.microsoft.com/office/drawing/2014/main" id="{58CEA343-047B-DF4E-A7A8-881C7740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32">
              <a:extLst>
                <a:ext uri="{FF2B5EF4-FFF2-40B4-BE49-F238E27FC236}">
                  <a16:creationId xmlns:a16="http://schemas.microsoft.com/office/drawing/2014/main" id="{FCCBAA07-17CE-2740-AA04-AEDA5EAD2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33">
              <a:extLst>
                <a:ext uri="{FF2B5EF4-FFF2-40B4-BE49-F238E27FC236}">
                  <a16:creationId xmlns:a16="http://schemas.microsoft.com/office/drawing/2014/main" id="{BF15C430-7951-6040-BD4C-4E996E944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34">
              <a:extLst>
                <a:ext uri="{FF2B5EF4-FFF2-40B4-BE49-F238E27FC236}">
                  <a16:creationId xmlns:a16="http://schemas.microsoft.com/office/drawing/2014/main" id="{0B3467F9-370D-5C4C-9EDE-E0CA0E401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6" name="Straight Connector 25">
            <a:extLst>
              <a:ext uri="{FF2B5EF4-FFF2-40B4-BE49-F238E27FC236}">
                <a16:creationId xmlns:a16="http://schemas.microsoft.com/office/drawing/2014/main" id="{8231D73A-BA91-794F-8C09-4F4B41A6D0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5798D5-CB99-9B23-128C-2EBBCC4C2C7E}"/>
              </a:ext>
            </a:extLst>
          </p:cNvPr>
          <p:cNvSpPr>
            <a:spLocks noGrp="1"/>
          </p:cNvSpPr>
          <p:nvPr>
            <p:ph type="title"/>
          </p:nvPr>
        </p:nvSpPr>
        <p:spPr>
          <a:xfrm>
            <a:off x="740896" y="240787"/>
            <a:ext cx="8448823" cy="565573"/>
          </a:xfrm>
        </p:spPr>
        <p:txBody>
          <a:bodyPr vert="horz" lIns="91440" tIns="45720" rIns="91440" bIns="45720" rtlCol="0" anchor="t">
            <a:normAutofit fontScale="90000"/>
          </a:bodyPr>
          <a:lstStyle/>
          <a:p>
            <a:pPr>
              <a:lnSpc>
                <a:spcPct val="90000"/>
              </a:lnSpc>
            </a:pPr>
            <a:r>
              <a:rPr lang="en-US" sz="2800" dirty="0">
                <a:effectLst>
                  <a:outerShdw blurRad="38100" dist="38100" dir="2700000" algn="tl">
                    <a:srgbClr val="000000">
                      <a:alpha val="43137"/>
                    </a:srgbClr>
                  </a:outerShdw>
                </a:effectLst>
              </a:rPr>
              <a:t>                             </a:t>
            </a:r>
            <a:r>
              <a:rPr lang="en-US" sz="4000" i="1" dirty="0">
                <a:solidFill>
                  <a:srgbClr val="002060"/>
                </a:solidFill>
                <a:effectLst>
                  <a:outerShdw blurRad="38100" dist="38100" dir="2700000" algn="tl">
                    <a:srgbClr val="000000">
                      <a:alpha val="43137"/>
                    </a:srgbClr>
                  </a:outerShdw>
                </a:effectLst>
                <a:latin typeface="Baskerville Old Face" panose="02020602080505020303" pitchFamily="18" charset="0"/>
              </a:rPr>
              <a:t>RUN-TIME ERRORS</a:t>
            </a:r>
            <a:endParaRPr lang="en-US" i="1" dirty="0">
              <a:solidFill>
                <a:srgbClr val="002060"/>
              </a:solidFill>
              <a:effectLst>
                <a:outerShdw blurRad="38100" dist="38100" dir="2700000" algn="tl">
                  <a:srgbClr val="000000">
                    <a:alpha val="43137"/>
                  </a:srgbClr>
                </a:outerShdw>
              </a:effectLst>
              <a:latin typeface="Baskerville Old Face" panose="02020602080505020303" pitchFamily="18" charset="0"/>
            </a:endParaRPr>
          </a:p>
        </p:txBody>
      </p:sp>
      <p:sp>
        <p:nvSpPr>
          <p:cNvPr id="4" name="Text Placeholder 3">
            <a:extLst>
              <a:ext uri="{FF2B5EF4-FFF2-40B4-BE49-F238E27FC236}">
                <a16:creationId xmlns:a16="http://schemas.microsoft.com/office/drawing/2014/main" id="{B354B689-2F6C-67C0-9071-01FAC7564687}"/>
              </a:ext>
            </a:extLst>
          </p:cNvPr>
          <p:cNvSpPr>
            <a:spLocks noGrp="1"/>
          </p:cNvSpPr>
          <p:nvPr>
            <p:ph type="body" sz="half" idx="2"/>
          </p:nvPr>
        </p:nvSpPr>
        <p:spPr>
          <a:xfrm>
            <a:off x="654891" y="942630"/>
            <a:ext cx="4334558" cy="5028399"/>
          </a:xfrm>
        </p:spPr>
        <p:txBody>
          <a:bodyPr vert="horz" lIns="91440" tIns="45720" rIns="91440" bIns="45720" rtlCol="0">
            <a:normAutofit fontScale="92500" lnSpcReduction="10000"/>
          </a:bodyPr>
          <a:lstStyle/>
          <a:p>
            <a:pPr marL="285750" indent="-228600">
              <a:lnSpc>
                <a:spcPct val="90000"/>
              </a:lnSpc>
              <a:buFont typeface="Arial" panose="020B0604020202020204" pitchFamily="34" charset="0"/>
              <a:buChar char="•"/>
            </a:pPr>
            <a:r>
              <a:rPr lang="en-US" sz="1800" dirty="0">
                <a:solidFill>
                  <a:srgbClr val="002060"/>
                </a:solidFill>
              </a:rPr>
              <a:t>As the name suggests, run-time errors occur when the program is being run executed.</a:t>
            </a:r>
          </a:p>
          <a:p>
            <a:pPr marL="285750" indent="-228600">
              <a:lnSpc>
                <a:spcPct val="90000"/>
              </a:lnSpc>
              <a:buFont typeface="Arial" panose="020B0604020202020204" pitchFamily="34" charset="0"/>
              <a:buChar char="•"/>
            </a:pPr>
            <a:r>
              <a:rPr lang="en-US" sz="1800" dirty="0">
                <a:solidFill>
                  <a:srgbClr val="002060"/>
                </a:solidFill>
              </a:rPr>
              <a:t>Such errors occur when the program performs some illegal operations like </a:t>
            </a:r>
          </a:p>
          <a:p>
            <a:pPr marL="285750" indent="-228600">
              <a:lnSpc>
                <a:spcPct val="90000"/>
              </a:lnSpc>
              <a:buFont typeface="Arial" panose="020B0604020202020204" pitchFamily="34" charset="0"/>
              <a:buChar char="•"/>
            </a:pPr>
            <a:r>
              <a:rPr lang="en-US" sz="1800" dirty="0">
                <a:solidFill>
                  <a:srgbClr val="002060"/>
                </a:solidFill>
              </a:rPr>
              <a:t>Dividing a number by zero</a:t>
            </a:r>
          </a:p>
          <a:p>
            <a:pPr marL="285750" indent="-228600">
              <a:lnSpc>
                <a:spcPct val="90000"/>
              </a:lnSpc>
              <a:buFont typeface="Arial" panose="020B0604020202020204" pitchFamily="34" charset="0"/>
              <a:buChar char="•"/>
            </a:pPr>
            <a:r>
              <a:rPr lang="en-US" sz="1800" dirty="0">
                <a:solidFill>
                  <a:srgbClr val="002060"/>
                </a:solidFill>
              </a:rPr>
              <a:t>Opening a file that already exists</a:t>
            </a:r>
          </a:p>
          <a:p>
            <a:pPr marL="285750" indent="-228600">
              <a:lnSpc>
                <a:spcPct val="90000"/>
              </a:lnSpc>
              <a:buFont typeface="Arial" panose="020B0604020202020204" pitchFamily="34" charset="0"/>
              <a:buChar char="•"/>
            </a:pPr>
            <a:r>
              <a:rPr lang="en-US" sz="1800" dirty="0">
                <a:solidFill>
                  <a:srgbClr val="002060"/>
                </a:solidFill>
              </a:rPr>
              <a:t>Lack of free memory space</a:t>
            </a:r>
          </a:p>
          <a:p>
            <a:pPr marL="285750" indent="-228600">
              <a:lnSpc>
                <a:spcPct val="90000"/>
              </a:lnSpc>
              <a:buFont typeface="Arial" panose="020B0604020202020204" pitchFamily="34" charset="0"/>
              <a:buChar char="•"/>
            </a:pPr>
            <a:r>
              <a:rPr lang="en-US" sz="1800" dirty="0">
                <a:solidFill>
                  <a:srgbClr val="002060"/>
                </a:solidFill>
              </a:rPr>
              <a:t>Finding square or logarithm of negative numbers</a:t>
            </a:r>
          </a:p>
          <a:p>
            <a:pPr marL="285750" indent="-228600">
              <a:lnSpc>
                <a:spcPct val="90000"/>
              </a:lnSpc>
              <a:buFont typeface="Arial" panose="020B0604020202020204" pitchFamily="34" charset="0"/>
              <a:buChar char="•"/>
            </a:pPr>
            <a:r>
              <a:rPr lang="en-US" sz="1800" dirty="0">
                <a:solidFill>
                  <a:srgbClr val="002060"/>
                </a:solidFill>
              </a:rPr>
              <a:t>These errors may terminate program execution, so the code must be written in such a way that it handles all sorts of unexpected errors rather terminating it unexpectedly.</a:t>
            </a:r>
          </a:p>
          <a:p>
            <a:pPr marL="285750" indent="-228600">
              <a:lnSpc>
                <a:spcPct val="90000"/>
              </a:lnSpc>
              <a:buFont typeface="Arial" panose="020B0604020202020204" pitchFamily="34" charset="0"/>
              <a:buChar char="•"/>
            </a:pPr>
            <a:r>
              <a:rPr lang="en-US" sz="1800" dirty="0">
                <a:solidFill>
                  <a:srgbClr val="002060"/>
                </a:solidFill>
              </a:rPr>
              <a:t>This ability to continue operation of a program despite of run-time errors is called </a:t>
            </a:r>
            <a:r>
              <a:rPr lang="en-US" sz="1800" dirty="0">
                <a:solidFill>
                  <a:srgbClr val="C00000"/>
                </a:solidFill>
                <a:latin typeface="Lucida Calligraphy" panose="03010101010101010101" pitchFamily="66" charset="0"/>
              </a:rPr>
              <a:t>robustness.</a:t>
            </a:r>
          </a:p>
          <a:p>
            <a:pPr marL="57150">
              <a:lnSpc>
                <a:spcPct val="90000"/>
              </a:lnSpc>
            </a:pPr>
            <a:endParaRPr lang="en-US" sz="1800" dirty="0">
              <a:solidFill>
                <a:srgbClr val="002060"/>
              </a:solidFill>
              <a:latin typeface="Lucida Calligraphy" panose="03010101010101010101" pitchFamily="66" charset="0"/>
            </a:endParaRPr>
          </a:p>
        </p:txBody>
      </p:sp>
      <p:pic>
        <p:nvPicPr>
          <p:cNvPr id="6" name="Content Placeholder 5">
            <a:extLst>
              <a:ext uri="{FF2B5EF4-FFF2-40B4-BE49-F238E27FC236}">
                <a16:creationId xmlns:a16="http://schemas.microsoft.com/office/drawing/2014/main" id="{92F77BCD-5195-E9CE-C592-BCFD63176436}"/>
              </a:ext>
            </a:extLst>
          </p:cNvPr>
          <p:cNvPicPr>
            <a:picLocks noGrp="1" noChangeAspect="1"/>
          </p:cNvPicPr>
          <p:nvPr>
            <p:ph idx="1"/>
          </p:nvPr>
        </p:nvPicPr>
        <p:blipFill>
          <a:blip r:embed="rId2"/>
          <a:stretch>
            <a:fillRect/>
          </a:stretch>
        </p:blipFill>
        <p:spPr>
          <a:xfrm>
            <a:off x="5106596" y="770889"/>
            <a:ext cx="6430513" cy="5200141"/>
          </a:xfrm>
          <a:prstGeom prst="rect">
            <a:avLst/>
          </a:prstGeom>
        </p:spPr>
      </p:pic>
      <p:grpSp>
        <p:nvGrpSpPr>
          <p:cNvPr id="30" name="Group 29">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31"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6" name="Straight Connector 35">
            <a:extLst>
              <a:ext uri="{FF2B5EF4-FFF2-40B4-BE49-F238E27FC236}">
                <a16:creationId xmlns:a16="http://schemas.microsoft.com/office/drawing/2014/main" id="{A0A01F17-907D-3541-BBAF-A33828880D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714568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1000" fill="hold"/>
                                        <p:tgtEl>
                                          <p:spTgt spid="4">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4">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 calcmode="lin" valueType="num">
                                      <p:cBhvr>
                                        <p:cTn id="14" dur="1000" fill="hold"/>
                                        <p:tgtEl>
                                          <p:spTgt spid="4">
                                            <p:txEl>
                                              <p:pRg st="1" end="1"/>
                                            </p:txEl>
                                          </p:spTgt>
                                        </p:tgtEl>
                                        <p:attrNameLst>
                                          <p:attrName>ppt_w</p:attrName>
                                        </p:attrNameLst>
                                      </p:cBhvr>
                                      <p:tavLst>
                                        <p:tav tm="0">
                                          <p:val>
                                            <p:strVal val="#ppt_w+.3"/>
                                          </p:val>
                                        </p:tav>
                                        <p:tav tm="100000">
                                          <p:val>
                                            <p:strVal val="#ppt_w"/>
                                          </p:val>
                                        </p:tav>
                                      </p:tavLst>
                                    </p:anim>
                                    <p:anim calcmode="lin" valueType="num">
                                      <p:cBhvr>
                                        <p:cTn id="15" dur="1000" fill="hold"/>
                                        <p:tgtEl>
                                          <p:spTgt spid="4">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 calcmode="lin" valueType="num">
                                      <p:cBhvr>
                                        <p:cTn id="21" dur="1000" fill="hold"/>
                                        <p:tgtEl>
                                          <p:spTgt spid="4">
                                            <p:txEl>
                                              <p:pRg st="2" end="2"/>
                                            </p:txEl>
                                          </p:spTgt>
                                        </p:tgtEl>
                                        <p:attrNameLst>
                                          <p:attrName>ppt_w</p:attrName>
                                        </p:attrNameLst>
                                      </p:cBhvr>
                                      <p:tavLst>
                                        <p:tav tm="0">
                                          <p:val>
                                            <p:strVal val="#ppt_w+.3"/>
                                          </p:val>
                                        </p:tav>
                                        <p:tav tm="100000">
                                          <p:val>
                                            <p:strVal val="#ppt_w"/>
                                          </p:val>
                                        </p:tav>
                                      </p:tavLst>
                                    </p:anim>
                                    <p:anim calcmode="lin" valueType="num">
                                      <p:cBhvr>
                                        <p:cTn id="22" dur="1000" fill="hold"/>
                                        <p:tgtEl>
                                          <p:spTgt spid="4">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ntr" presetSubtype="0" decel="10000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 calcmode="lin" valueType="num">
                                      <p:cBhvr>
                                        <p:cTn id="28" dur="1000" fill="hold"/>
                                        <p:tgtEl>
                                          <p:spTgt spid="4">
                                            <p:txEl>
                                              <p:pRg st="3" end="3"/>
                                            </p:txEl>
                                          </p:spTgt>
                                        </p:tgtEl>
                                        <p:attrNameLst>
                                          <p:attrName>ppt_w</p:attrName>
                                        </p:attrNameLst>
                                      </p:cBhvr>
                                      <p:tavLst>
                                        <p:tav tm="0">
                                          <p:val>
                                            <p:strVal val="#ppt_w+.3"/>
                                          </p:val>
                                        </p:tav>
                                        <p:tav tm="100000">
                                          <p:val>
                                            <p:strVal val="#ppt_w"/>
                                          </p:val>
                                        </p:tav>
                                      </p:tavLst>
                                    </p:anim>
                                    <p:anim calcmode="lin" valueType="num">
                                      <p:cBhvr>
                                        <p:cTn id="29" dur="1000" fill="hold"/>
                                        <p:tgtEl>
                                          <p:spTgt spid="4">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4">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0" presetClass="entr" presetSubtype="0" decel="10000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 calcmode="lin" valueType="num">
                                      <p:cBhvr>
                                        <p:cTn id="35" dur="1000" fill="hold"/>
                                        <p:tgtEl>
                                          <p:spTgt spid="4">
                                            <p:txEl>
                                              <p:pRg st="4" end="4"/>
                                            </p:txEl>
                                          </p:spTgt>
                                        </p:tgtEl>
                                        <p:attrNameLst>
                                          <p:attrName>ppt_w</p:attrName>
                                        </p:attrNameLst>
                                      </p:cBhvr>
                                      <p:tavLst>
                                        <p:tav tm="0">
                                          <p:val>
                                            <p:strVal val="#ppt_w+.3"/>
                                          </p:val>
                                        </p:tav>
                                        <p:tav tm="100000">
                                          <p:val>
                                            <p:strVal val="#ppt_w"/>
                                          </p:val>
                                        </p:tav>
                                      </p:tavLst>
                                    </p:anim>
                                    <p:anim calcmode="lin" valueType="num">
                                      <p:cBhvr>
                                        <p:cTn id="36" dur="1000" fill="hold"/>
                                        <p:tgtEl>
                                          <p:spTgt spid="4">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4">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0" presetClass="entr" presetSubtype="0" decel="10000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 calcmode="lin" valueType="num">
                                      <p:cBhvr>
                                        <p:cTn id="42" dur="1000" fill="hold"/>
                                        <p:tgtEl>
                                          <p:spTgt spid="4">
                                            <p:txEl>
                                              <p:pRg st="5" end="5"/>
                                            </p:txEl>
                                          </p:spTgt>
                                        </p:tgtEl>
                                        <p:attrNameLst>
                                          <p:attrName>ppt_w</p:attrName>
                                        </p:attrNameLst>
                                      </p:cBhvr>
                                      <p:tavLst>
                                        <p:tav tm="0">
                                          <p:val>
                                            <p:strVal val="#ppt_w+.3"/>
                                          </p:val>
                                        </p:tav>
                                        <p:tav tm="100000">
                                          <p:val>
                                            <p:strVal val="#ppt_w"/>
                                          </p:val>
                                        </p:tav>
                                      </p:tavLst>
                                    </p:anim>
                                    <p:anim calcmode="lin" valueType="num">
                                      <p:cBhvr>
                                        <p:cTn id="43" dur="1000" fill="hold"/>
                                        <p:tgtEl>
                                          <p:spTgt spid="4">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4">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0" presetClass="entr" presetSubtype="0" decel="10000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 calcmode="lin" valueType="num">
                                      <p:cBhvr>
                                        <p:cTn id="49" dur="1000" fill="hold"/>
                                        <p:tgtEl>
                                          <p:spTgt spid="4">
                                            <p:txEl>
                                              <p:pRg st="6" end="6"/>
                                            </p:txEl>
                                          </p:spTgt>
                                        </p:tgtEl>
                                        <p:attrNameLst>
                                          <p:attrName>ppt_w</p:attrName>
                                        </p:attrNameLst>
                                      </p:cBhvr>
                                      <p:tavLst>
                                        <p:tav tm="0">
                                          <p:val>
                                            <p:strVal val="#ppt_w+.3"/>
                                          </p:val>
                                        </p:tav>
                                        <p:tav tm="100000">
                                          <p:val>
                                            <p:strVal val="#ppt_w"/>
                                          </p:val>
                                        </p:tav>
                                      </p:tavLst>
                                    </p:anim>
                                    <p:anim calcmode="lin" valueType="num">
                                      <p:cBhvr>
                                        <p:cTn id="50" dur="1000" fill="hold"/>
                                        <p:tgtEl>
                                          <p:spTgt spid="4">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4">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0" presetClass="entr" presetSubtype="0" decel="100000" fill="hold" grpId="0" nodeType="clickEffect">
                                  <p:stCondLst>
                                    <p:cond delay="0"/>
                                  </p:stCondLst>
                                  <p:childTnLst>
                                    <p:set>
                                      <p:cBhvr>
                                        <p:cTn id="55" dur="1" fill="hold">
                                          <p:stCondLst>
                                            <p:cond delay="0"/>
                                          </p:stCondLst>
                                        </p:cTn>
                                        <p:tgtEl>
                                          <p:spTgt spid="4">
                                            <p:txEl>
                                              <p:pRg st="7" end="7"/>
                                            </p:txEl>
                                          </p:spTgt>
                                        </p:tgtEl>
                                        <p:attrNameLst>
                                          <p:attrName>style.visibility</p:attrName>
                                        </p:attrNameLst>
                                      </p:cBhvr>
                                      <p:to>
                                        <p:strVal val="visible"/>
                                      </p:to>
                                    </p:set>
                                    <p:anim calcmode="lin" valueType="num">
                                      <p:cBhvr>
                                        <p:cTn id="56" dur="1000" fill="hold"/>
                                        <p:tgtEl>
                                          <p:spTgt spid="4">
                                            <p:txEl>
                                              <p:pRg st="7" end="7"/>
                                            </p:txEl>
                                          </p:spTgt>
                                        </p:tgtEl>
                                        <p:attrNameLst>
                                          <p:attrName>ppt_w</p:attrName>
                                        </p:attrNameLst>
                                      </p:cBhvr>
                                      <p:tavLst>
                                        <p:tav tm="0">
                                          <p:val>
                                            <p:strVal val="#ppt_w+.3"/>
                                          </p:val>
                                        </p:tav>
                                        <p:tav tm="100000">
                                          <p:val>
                                            <p:strVal val="#ppt_w"/>
                                          </p:val>
                                        </p:tav>
                                      </p:tavLst>
                                    </p:anim>
                                    <p:anim calcmode="lin" valueType="num">
                                      <p:cBhvr>
                                        <p:cTn id="57" dur="1000" fill="hold"/>
                                        <p:tgtEl>
                                          <p:spTgt spid="4">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90767-EDD8-79F4-0A1A-8BE90ABAA5EB}"/>
              </a:ext>
            </a:extLst>
          </p:cNvPr>
          <p:cNvSpPr>
            <a:spLocks noGrp="1"/>
          </p:cNvSpPr>
          <p:nvPr>
            <p:ph type="title"/>
          </p:nvPr>
        </p:nvSpPr>
        <p:spPr>
          <a:xfrm>
            <a:off x="2777998" y="75945"/>
            <a:ext cx="4546346" cy="692151"/>
          </a:xfrm>
        </p:spPr>
        <p:txBody>
          <a:bodyPr>
            <a:normAutofit fontScale="90000"/>
          </a:bodyPr>
          <a:lstStyle/>
          <a:p>
            <a:r>
              <a:rPr lang="en-IN">
                <a:latin typeface="Baskerville Old Face" panose="02020602080505020303" pitchFamily="18" charset="0"/>
              </a:rPr>
              <a:t> </a:t>
            </a:r>
            <a:r>
              <a:rPr lang="en-IN" i="1">
                <a:solidFill>
                  <a:srgbClr val="002060"/>
                </a:solidFill>
                <a:effectLst>
                  <a:outerShdw blurRad="38100" dist="38100" dir="2700000" algn="tl">
                    <a:srgbClr val="000000">
                      <a:alpha val="43137"/>
                    </a:srgbClr>
                  </a:outerShdw>
                </a:effectLst>
                <a:latin typeface="Baskerville Old Face" panose="02020602080505020303" pitchFamily="18" charset="0"/>
              </a:rPr>
              <a:t>COMPILE-TIME ERRORS</a:t>
            </a:r>
            <a:endParaRPr lang="en-IN" i="1" dirty="0">
              <a:solidFill>
                <a:srgbClr val="002060"/>
              </a:solidFill>
              <a:effectLst>
                <a:outerShdw blurRad="38100" dist="38100" dir="2700000" algn="tl">
                  <a:srgbClr val="000000">
                    <a:alpha val="43137"/>
                  </a:srgbClr>
                </a:outerShdw>
              </a:effectLst>
              <a:latin typeface="Baskerville Old Face" panose="02020602080505020303" pitchFamily="18" charset="0"/>
            </a:endParaRPr>
          </a:p>
        </p:txBody>
      </p:sp>
      <p:pic>
        <p:nvPicPr>
          <p:cNvPr id="107" name="Picture Placeholder 106" descr="Timeline&#10;&#10;Description automatically generated">
            <a:extLst>
              <a:ext uri="{FF2B5EF4-FFF2-40B4-BE49-F238E27FC236}">
                <a16:creationId xmlns:a16="http://schemas.microsoft.com/office/drawing/2014/main" id="{7CC6F15B-F3D0-C2A4-35F1-AEA01F48FAD4}"/>
              </a:ext>
            </a:extLst>
          </p:cNvPr>
          <p:cNvPicPr>
            <a:picLocks noGrp="1" noChangeAspect="1"/>
          </p:cNvPicPr>
          <p:nvPr>
            <p:ph type="pic" idx="1"/>
          </p:nvPr>
        </p:nvPicPr>
        <p:blipFill rotWithShape="1">
          <a:blip r:embed="rId2"/>
          <a:srcRect l="2434" r="2434"/>
          <a:stretch/>
        </p:blipFill>
        <p:spPr>
          <a:xfrm>
            <a:off x="5867400" y="609918"/>
            <a:ext cx="6254496" cy="5516562"/>
          </a:xfrm>
        </p:spPr>
      </p:pic>
      <p:graphicFrame>
        <p:nvGraphicFramePr>
          <p:cNvPr id="109" name="Text Placeholder 3">
            <a:extLst>
              <a:ext uri="{FF2B5EF4-FFF2-40B4-BE49-F238E27FC236}">
                <a16:creationId xmlns:a16="http://schemas.microsoft.com/office/drawing/2014/main" id="{9BF717FB-4702-3B36-337E-3E35FB624E1A}"/>
              </a:ext>
            </a:extLst>
          </p:cNvPr>
          <p:cNvGraphicFramePr/>
          <p:nvPr>
            <p:extLst>
              <p:ext uri="{D42A27DB-BD31-4B8C-83A1-F6EECF244321}">
                <p14:modId xmlns:p14="http://schemas.microsoft.com/office/powerpoint/2010/main" val="4021644701"/>
              </p:ext>
            </p:extLst>
          </p:nvPr>
        </p:nvGraphicFramePr>
        <p:xfrm>
          <a:off x="565150" y="768096"/>
          <a:ext cx="5140706" cy="53583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512510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dissolve">
                                      <p:cBhvr>
                                        <p:cTn id="7"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9"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F0CAFDA3-320A-C24D-A7A1-20C1267EC9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28528" y="0"/>
            <a:ext cx="3263472" cy="6858000"/>
            <a:chOff x="8928528" y="0"/>
            <a:chExt cx="3263472" cy="6858000"/>
          </a:xfrm>
        </p:grpSpPr>
        <p:sp>
          <p:nvSpPr>
            <p:cNvPr id="41" name="Oval 40">
              <a:extLst>
                <a:ext uri="{FF2B5EF4-FFF2-40B4-BE49-F238E27FC236}">
                  <a16:creationId xmlns:a16="http://schemas.microsoft.com/office/drawing/2014/main" id="{D2411669-6E2C-2243-99CD-6BC9D724F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23">
              <a:extLst>
                <a:ext uri="{FF2B5EF4-FFF2-40B4-BE49-F238E27FC236}">
                  <a16:creationId xmlns:a16="http://schemas.microsoft.com/office/drawing/2014/main" id="{C4E0C522-0F40-ED44-A700-F1BCD1CF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24">
              <a:extLst>
                <a:ext uri="{FF2B5EF4-FFF2-40B4-BE49-F238E27FC236}">
                  <a16:creationId xmlns:a16="http://schemas.microsoft.com/office/drawing/2014/main" id="{B79B4380-CBEC-C341-A10E-5EF9A8597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Oval 43">
              <a:extLst>
                <a:ext uri="{FF2B5EF4-FFF2-40B4-BE49-F238E27FC236}">
                  <a16:creationId xmlns:a16="http://schemas.microsoft.com/office/drawing/2014/main" id="{F04AD70E-5490-4C4E-A05D-D67949C51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28A8883-9F24-0047-92B7-45B3D2E7D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AC3A3BB-FD2C-FB44-9478-FA87EF229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28">
              <a:extLst>
                <a:ext uri="{FF2B5EF4-FFF2-40B4-BE49-F238E27FC236}">
                  <a16:creationId xmlns:a16="http://schemas.microsoft.com/office/drawing/2014/main" id="{BF46B3B1-E981-BB40-B916-51A6D3851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29">
              <a:extLst>
                <a:ext uri="{FF2B5EF4-FFF2-40B4-BE49-F238E27FC236}">
                  <a16:creationId xmlns:a16="http://schemas.microsoft.com/office/drawing/2014/main" id="{EA7DAE92-7D6B-B042-83BE-047C8EC322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30">
              <a:extLst>
                <a:ext uri="{FF2B5EF4-FFF2-40B4-BE49-F238E27FC236}">
                  <a16:creationId xmlns:a16="http://schemas.microsoft.com/office/drawing/2014/main" id="{06AADCE6-4277-EA49-AF23-63B53CA67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31">
              <a:extLst>
                <a:ext uri="{FF2B5EF4-FFF2-40B4-BE49-F238E27FC236}">
                  <a16:creationId xmlns:a16="http://schemas.microsoft.com/office/drawing/2014/main" id="{58CEA343-047B-DF4E-A7A8-881C7740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32">
              <a:extLst>
                <a:ext uri="{FF2B5EF4-FFF2-40B4-BE49-F238E27FC236}">
                  <a16:creationId xmlns:a16="http://schemas.microsoft.com/office/drawing/2014/main" id="{FCCBAA07-17CE-2740-AA04-AEDA5EAD2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33">
              <a:extLst>
                <a:ext uri="{FF2B5EF4-FFF2-40B4-BE49-F238E27FC236}">
                  <a16:creationId xmlns:a16="http://schemas.microsoft.com/office/drawing/2014/main" id="{BF15C430-7951-6040-BD4C-4E996E944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34">
              <a:extLst>
                <a:ext uri="{FF2B5EF4-FFF2-40B4-BE49-F238E27FC236}">
                  <a16:creationId xmlns:a16="http://schemas.microsoft.com/office/drawing/2014/main" id="{0B3467F9-370D-5C4C-9EDE-E0CA0E401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55" name="Straight Connector 54">
            <a:extLst>
              <a:ext uri="{FF2B5EF4-FFF2-40B4-BE49-F238E27FC236}">
                <a16:creationId xmlns:a16="http://schemas.microsoft.com/office/drawing/2014/main" id="{8231D73A-BA91-794F-8C09-4F4B41A6D0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70EBDB1D-17AA-8140-B216-35CBA8C9E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60" name="Freeform 34">
              <a:extLst>
                <a:ext uri="{FF2B5EF4-FFF2-40B4-BE49-F238E27FC236}">
                  <a16:creationId xmlns:a16="http://schemas.microsoft.com/office/drawing/2014/main" id="{98E3FFBE-BCB2-4744-8CA3-BC11F11AD4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36">
              <a:extLst>
                <a:ext uri="{FF2B5EF4-FFF2-40B4-BE49-F238E27FC236}">
                  <a16:creationId xmlns:a16="http://schemas.microsoft.com/office/drawing/2014/main" id="{BBD5B432-1551-644A-B937-54EFF4201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38">
              <a:extLst>
                <a:ext uri="{FF2B5EF4-FFF2-40B4-BE49-F238E27FC236}">
                  <a16:creationId xmlns:a16="http://schemas.microsoft.com/office/drawing/2014/main" id="{BDCFB512-5A0E-0143-B5B7-6A965E100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50">
              <a:extLst>
                <a:ext uri="{FF2B5EF4-FFF2-40B4-BE49-F238E27FC236}">
                  <a16:creationId xmlns:a16="http://schemas.microsoft.com/office/drawing/2014/main" id="{EEDAA716-EDDF-5941-A55E-C12C893A3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97FEEFC-491C-B422-DDC4-6582FC46530B}"/>
              </a:ext>
            </a:extLst>
          </p:cNvPr>
          <p:cNvSpPr>
            <a:spLocks noGrp="1"/>
          </p:cNvSpPr>
          <p:nvPr>
            <p:ph type="title"/>
          </p:nvPr>
        </p:nvSpPr>
        <p:spPr>
          <a:xfrm>
            <a:off x="6927163" y="467123"/>
            <a:ext cx="4801033" cy="785606"/>
          </a:xfrm>
        </p:spPr>
        <p:txBody>
          <a:bodyPr vert="horz" lIns="91440" tIns="45720" rIns="91440" bIns="45720" rtlCol="0" anchor="t">
            <a:normAutofit/>
          </a:bodyPr>
          <a:lstStyle/>
          <a:p>
            <a:pPr>
              <a:lnSpc>
                <a:spcPct val="90000"/>
              </a:lnSpc>
            </a:pPr>
            <a:r>
              <a:rPr lang="en-US" i="1" dirty="0">
                <a:solidFill>
                  <a:srgbClr val="002060"/>
                </a:solidFill>
                <a:effectLst>
                  <a:outerShdw blurRad="38100" dist="38100" dir="2700000" algn="tl">
                    <a:srgbClr val="000000">
                      <a:alpha val="43137"/>
                    </a:srgbClr>
                  </a:outerShdw>
                </a:effectLst>
                <a:latin typeface="Baskerville Old Face" panose="02020602080505020303" pitchFamily="18" charset="0"/>
              </a:rPr>
              <a:t>   </a:t>
            </a:r>
            <a:r>
              <a:rPr lang="en-US" sz="3600" i="1" dirty="0">
                <a:solidFill>
                  <a:srgbClr val="002060"/>
                </a:solidFill>
                <a:effectLst>
                  <a:outerShdw blurRad="38100" dist="38100" dir="2700000" algn="tl">
                    <a:srgbClr val="000000">
                      <a:alpha val="43137"/>
                    </a:srgbClr>
                  </a:outerShdw>
                </a:effectLst>
                <a:latin typeface="Baskerville Old Face" panose="02020602080505020303" pitchFamily="18" charset="0"/>
              </a:rPr>
              <a:t>LOGICAL   ERRORS</a:t>
            </a:r>
            <a:endParaRPr lang="en-US" i="1" dirty="0">
              <a:solidFill>
                <a:srgbClr val="002060"/>
              </a:solidFill>
              <a:effectLst>
                <a:outerShdw blurRad="38100" dist="38100" dir="2700000" algn="tl">
                  <a:srgbClr val="000000">
                    <a:alpha val="43137"/>
                  </a:srgbClr>
                </a:outerShdw>
              </a:effectLst>
              <a:latin typeface="Baskerville Old Face" panose="02020602080505020303" pitchFamily="18" charset="0"/>
            </a:endParaRPr>
          </a:p>
        </p:txBody>
      </p:sp>
      <p:sp>
        <p:nvSpPr>
          <p:cNvPr id="4" name="Text Placeholder 3">
            <a:extLst>
              <a:ext uri="{FF2B5EF4-FFF2-40B4-BE49-F238E27FC236}">
                <a16:creationId xmlns:a16="http://schemas.microsoft.com/office/drawing/2014/main" id="{AE0B1E94-AA83-0723-BA49-54D2917605ED}"/>
              </a:ext>
            </a:extLst>
          </p:cNvPr>
          <p:cNvSpPr>
            <a:spLocks noGrp="1"/>
          </p:cNvSpPr>
          <p:nvPr>
            <p:ph type="body" sz="half" idx="2"/>
          </p:nvPr>
        </p:nvSpPr>
        <p:spPr>
          <a:xfrm>
            <a:off x="7158227" y="1252729"/>
            <a:ext cx="4468613" cy="4508499"/>
          </a:xfrm>
        </p:spPr>
        <p:txBody>
          <a:bodyPr vert="horz" lIns="91440" tIns="45720" rIns="91440" bIns="45720" rtlCol="0">
            <a:normAutofit/>
          </a:bodyPr>
          <a:lstStyle/>
          <a:p>
            <a:pPr marL="285750" indent="-228600">
              <a:lnSpc>
                <a:spcPct val="90000"/>
              </a:lnSpc>
              <a:buFont typeface="Arial" panose="020B0604020202020204" pitchFamily="34" charset="0"/>
              <a:buChar char="•"/>
            </a:pPr>
            <a:r>
              <a:rPr lang="en-US" sz="1800" dirty="0">
                <a:solidFill>
                  <a:srgbClr val="002060"/>
                </a:solidFill>
              </a:rPr>
              <a:t>Logical errors are errors in the program code that result in unexpected and undesirable output which is obviously not correct.</a:t>
            </a:r>
          </a:p>
          <a:p>
            <a:pPr marL="285750" indent="-228600">
              <a:lnSpc>
                <a:spcPct val="90000"/>
              </a:lnSpc>
              <a:buFont typeface="Arial" panose="020B0604020202020204" pitchFamily="34" charset="0"/>
              <a:buChar char="•"/>
            </a:pPr>
            <a:r>
              <a:rPr lang="en-US" sz="1800" dirty="0">
                <a:solidFill>
                  <a:srgbClr val="002060"/>
                </a:solidFill>
              </a:rPr>
              <a:t>Such errors are not detected by the compiler and programmers must check their code line by line or use a debugger to locate and rectify the errors.</a:t>
            </a:r>
          </a:p>
          <a:p>
            <a:pPr marL="285750" indent="-228600">
              <a:lnSpc>
                <a:spcPct val="90000"/>
              </a:lnSpc>
              <a:buFont typeface="Arial" panose="020B0604020202020204" pitchFamily="34" charset="0"/>
              <a:buChar char="•"/>
            </a:pPr>
            <a:r>
              <a:rPr lang="en-US" sz="1800" dirty="0">
                <a:solidFill>
                  <a:srgbClr val="002060"/>
                </a:solidFill>
              </a:rPr>
              <a:t>Logical errors occur due to incorrect statements .</a:t>
            </a:r>
          </a:p>
          <a:p>
            <a:pPr marL="285750" indent="-228600">
              <a:lnSpc>
                <a:spcPct val="90000"/>
              </a:lnSpc>
              <a:buFont typeface="Arial" panose="020B0604020202020204" pitchFamily="34" charset="0"/>
              <a:buChar char="•"/>
            </a:pPr>
            <a:r>
              <a:rPr lang="en-US" sz="1800" dirty="0">
                <a:solidFill>
                  <a:srgbClr val="002060"/>
                </a:solidFill>
              </a:rPr>
              <a:t>For example, if you meant to perform  c=a +b ; and by mistake you typed c=a*b; then though this statement is syntactically correct, it is logically wrong</a:t>
            </a:r>
            <a:r>
              <a:rPr lang="en-US" sz="1500" dirty="0"/>
              <a:t>.</a:t>
            </a:r>
          </a:p>
        </p:txBody>
      </p:sp>
      <p:pic>
        <p:nvPicPr>
          <p:cNvPr id="6" name="Picture 5" descr="Magnifying glass showing decling performance">
            <a:extLst>
              <a:ext uri="{FF2B5EF4-FFF2-40B4-BE49-F238E27FC236}">
                <a16:creationId xmlns:a16="http://schemas.microsoft.com/office/drawing/2014/main" id="{E5CEDB69-B2C7-0262-8C8D-C4CDFEDAB53F}"/>
              </a:ext>
            </a:extLst>
          </p:cNvPr>
          <p:cNvPicPr>
            <a:picLocks noChangeAspect="1"/>
          </p:cNvPicPr>
          <p:nvPr/>
        </p:nvPicPr>
        <p:blipFill rotWithShape="1">
          <a:blip r:embed="rId2"/>
          <a:srcRect l="1045" r="31531" b="-2"/>
          <a:stretch/>
        </p:blipFill>
        <p:spPr>
          <a:xfrm>
            <a:off x="-1" y="306324"/>
            <a:ext cx="7157151" cy="6486132"/>
          </a:xfrm>
          <a:prstGeom prst="rect">
            <a:avLst/>
          </a:prstGeom>
        </p:spPr>
      </p:pic>
      <p:cxnSp>
        <p:nvCxnSpPr>
          <p:cNvPr id="65" name="Straight Connector 64">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93279"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910594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F2BB0-66F9-18EC-94DA-5810F2B7AC26}"/>
              </a:ext>
            </a:extLst>
          </p:cNvPr>
          <p:cNvSpPr>
            <a:spLocks noGrp="1"/>
          </p:cNvSpPr>
          <p:nvPr>
            <p:ph type="title"/>
          </p:nvPr>
        </p:nvSpPr>
        <p:spPr>
          <a:xfrm>
            <a:off x="3418846" y="0"/>
            <a:ext cx="3609983" cy="766119"/>
          </a:xfrm>
        </p:spPr>
        <p:txBody>
          <a:bodyPr/>
          <a:lstStyle/>
          <a:p>
            <a:r>
              <a:rPr lang="en-IN" i="1">
                <a:solidFill>
                  <a:srgbClr val="002060"/>
                </a:solidFill>
                <a:effectLst>
                  <a:outerShdw blurRad="38100" dist="38100" dir="2700000" algn="tl">
                    <a:srgbClr val="000000">
                      <a:alpha val="43137"/>
                    </a:srgbClr>
                  </a:outerShdw>
                </a:effectLst>
                <a:latin typeface="Baskerville Old Face" panose="02020602080505020303" pitchFamily="18" charset="0"/>
              </a:rPr>
              <a:t>   </a:t>
            </a:r>
            <a:r>
              <a:rPr lang="en-IN" sz="4000" i="1">
                <a:solidFill>
                  <a:srgbClr val="002060"/>
                </a:solidFill>
                <a:effectLst>
                  <a:outerShdw blurRad="38100" dist="38100" dir="2700000" algn="tl">
                    <a:srgbClr val="000000">
                      <a:alpha val="43137"/>
                    </a:srgbClr>
                  </a:outerShdw>
                </a:effectLst>
                <a:latin typeface="Baskerville Old Face" panose="02020602080505020303" pitchFamily="18" charset="0"/>
              </a:rPr>
              <a:t>Linker Errors</a:t>
            </a:r>
            <a:endParaRPr lang="en-IN" i="1" dirty="0">
              <a:solidFill>
                <a:srgbClr val="002060"/>
              </a:solidFill>
              <a:effectLst>
                <a:outerShdw blurRad="38100" dist="38100" dir="2700000" algn="tl">
                  <a:srgbClr val="000000">
                    <a:alpha val="43137"/>
                  </a:srgbClr>
                </a:outerShdw>
              </a:effectLst>
              <a:latin typeface="Baskerville Old Face" panose="02020602080505020303" pitchFamily="18" charset="0"/>
            </a:endParaRPr>
          </a:p>
        </p:txBody>
      </p:sp>
      <p:pic>
        <p:nvPicPr>
          <p:cNvPr id="99" name="Picture Placeholder 98">
            <a:extLst>
              <a:ext uri="{FF2B5EF4-FFF2-40B4-BE49-F238E27FC236}">
                <a16:creationId xmlns:a16="http://schemas.microsoft.com/office/drawing/2014/main" id="{C048FE2D-80E2-D15D-8BE9-5AEA79CBBC70}"/>
              </a:ext>
            </a:extLst>
          </p:cNvPr>
          <p:cNvPicPr>
            <a:picLocks noGrp="1" noChangeAspect="1"/>
          </p:cNvPicPr>
          <p:nvPr>
            <p:ph type="pic" idx="1"/>
          </p:nvPr>
        </p:nvPicPr>
        <p:blipFill rotWithShape="1">
          <a:blip r:embed="rId2"/>
          <a:srcRect t="3714" b="3714"/>
          <a:stretch/>
        </p:blipFill>
        <p:spPr>
          <a:xfrm>
            <a:off x="5041556" y="766119"/>
            <a:ext cx="7150443" cy="5223519"/>
          </a:xfrm>
        </p:spPr>
      </p:pic>
      <p:graphicFrame>
        <p:nvGraphicFramePr>
          <p:cNvPr id="98" name="Text Placeholder 3">
            <a:extLst>
              <a:ext uri="{FF2B5EF4-FFF2-40B4-BE49-F238E27FC236}">
                <a16:creationId xmlns:a16="http://schemas.microsoft.com/office/drawing/2014/main" id="{563E01A2-3216-748A-E600-6BA712FC4689}"/>
              </a:ext>
            </a:extLst>
          </p:cNvPr>
          <p:cNvGraphicFramePr/>
          <p:nvPr>
            <p:extLst>
              <p:ext uri="{D42A27DB-BD31-4B8C-83A1-F6EECF244321}">
                <p14:modId xmlns:p14="http://schemas.microsoft.com/office/powerpoint/2010/main" val="3629632632"/>
              </p:ext>
            </p:extLst>
          </p:nvPr>
        </p:nvGraphicFramePr>
        <p:xfrm>
          <a:off x="82378" y="766120"/>
          <a:ext cx="4819136" cy="52227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2580329"/>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 calcmode="lin" valueType="num">
                                      <p:cBhvr>
                                        <p:cTn id="7" dur="1000" fill="hold"/>
                                        <p:tgtEl>
                                          <p:spTgt spid="98"/>
                                        </p:tgtEl>
                                        <p:attrNameLst>
                                          <p:attrName>ppt_w</p:attrName>
                                        </p:attrNameLst>
                                      </p:cBhvr>
                                      <p:tavLst>
                                        <p:tav tm="0">
                                          <p:val>
                                            <p:fltVal val="0"/>
                                          </p:val>
                                        </p:tav>
                                        <p:tav tm="100000">
                                          <p:val>
                                            <p:strVal val="#ppt_w"/>
                                          </p:val>
                                        </p:tav>
                                      </p:tavLst>
                                    </p:anim>
                                    <p:anim calcmode="lin" valueType="num">
                                      <p:cBhvr>
                                        <p:cTn id="8" dur="1000" fill="hold"/>
                                        <p:tgtEl>
                                          <p:spTgt spid="98"/>
                                        </p:tgtEl>
                                        <p:attrNameLst>
                                          <p:attrName>ppt_h</p:attrName>
                                        </p:attrNameLst>
                                      </p:cBhvr>
                                      <p:tavLst>
                                        <p:tav tm="0">
                                          <p:val>
                                            <p:fltVal val="0"/>
                                          </p:val>
                                        </p:tav>
                                        <p:tav tm="100000">
                                          <p:val>
                                            <p:strVal val="#ppt_h"/>
                                          </p:val>
                                        </p:tav>
                                      </p:tavLst>
                                    </p:anim>
                                    <p:anim calcmode="lin" valueType="num">
                                      <p:cBhvr>
                                        <p:cTn id="9" dur="1000" fill="hold"/>
                                        <p:tgtEl>
                                          <p:spTgt spid="98"/>
                                        </p:tgtEl>
                                        <p:attrNameLst>
                                          <p:attrName>style.rotation</p:attrName>
                                        </p:attrNameLst>
                                      </p:cBhvr>
                                      <p:tavLst>
                                        <p:tav tm="0">
                                          <p:val>
                                            <p:fltVal val="90"/>
                                          </p:val>
                                        </p:tav>
                                        <p:tav tm="100000">
                                          <p:val>
                                            <p:fltVal val="0"/>
                                          </p:val>
                                        </p:tav>
                                      </p:tavLst>
                                    </p:anim>
                                    <p:animEffect transition="in" filter="fade">
                                      <p:cBhvr>
                                        <p:cTn id="10" dur="1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8"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D980D-F4DD-DA9E-7715-D62ECF214041}"/>
              </a:ext>
            </a:extLst>
          </p:cNvPr>
          <p:cNvSpPr>
            <a:spLocks noGrp="1"/>
          </p:cNvSpPr>
          <p:nvPr>
            <p:ph type="title"/>
          </p:nvPr>
        </p:nvSpPr>
        <p:spPr>
          <a:xfrm>
            <a:off x="2871745" y="87149"/>
            <a:ext cx="3609983" cy="720160"/>
          </a:xfrm>
        </p:spPr>
        <p:txBody>
          <a:bodyPr/>
          <a:lstStyle/>
          <a:p>
            <a:r>
              <a:rPr lang="en-IN" i="1">
                <a:solidFill>
                  <a:srgbClr val="002060"/>
                </a:solidFill>
                <a:effectLst>
                  <a:outerShdw blurRad="38100" dist="38100" dir="2700000" algn="tl">
                    <a:srgbClr val="000000">
                      <a:alpha val="43137"/>
                    </a:srgbClr>
                  </a:outerShdw>
                </a:effectLst>
                <a:latin typeface="Baskerville Old Face" panose="02020602080505020303" pitchFamily="18" charset="0"/>
              </a:rPr>
              <a:t>        </a:t>
            </a:r>
            <a:r>
              <a:rPr lang="en-IN" sz="4000" i="1">
                <a:solidFill>
                  <a:srgbClr val="002060"/>
                </a:solidFill>
                <a:effectLst>
                  <a:outerShdw blurRad="38100" dist="38100" dir="2700000" algn="tl">
                    <a:srgbClr val="000000">
                      <a:alpha val="43137"/>
                    </a:srgbClr>
                  </a:outerShdw>
                </a:effectLst>
                <a:latin typeface="Baskerville Old Face" panose="02020602080505020303" pitchFamily="18" charset="0"/>
              </a:rPr>
              <a:t>TESTING</a:t>
            </a:r>
            <a:endParaRPr lang="en-IN" i="1" dirty="0">
              <a:solidFill>
                <a:srgbClr val="002060"/>
              </a:solidFill>
              <a:effectLst>
                <a:outerShdw blurRad="38100" dist="38100" dir="2700000" algn="tl">
                  <a:srgbClr val="000000">
                    <a:alpha val="43137"/>
                  </a:srgbClr>
                </a:outerShdw>
              </a:effectLst>
              <a:latin typeface="Baskerville Old Face" panose="02020602080505020303" pitchFamily="18" charset="0"/>
            </a:endParaRPr>
          </a:p>
        </p:txBody>
      </p:sp>
      <p:pic>
        <p:nvPicPr>
          <p:cNvPr id="6" name="Picture Placeholder 5" descr="Diagram&#10;&#10;Description automatically generated">
            <a:extLst>
              <a:ext uri="{FF2B5EF4-FFF2-40B4-BE49-F238E27FC236}">
                <a16:creationId xmlns:a16="http://schemas.microsoft.com/office/drawing/2014/main" id="{179E720F-3262-040F-803C-2DE1826DAABE}"/>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8240" r="8240"/>
          <a:stretch>
            <a:fillRect/>
          </a:stretch>
        </p:blipFill>
        <p:spPr>
          <a:xfrm>
            <a:off x="5224463" y="1193800"/>
            <a:ext cx="6371066" cy="4567238"/>
          </a:xfrm>
        </p:spPr>
      </p:pic>
      <p:sp>
        <p:nvSpPr>
          <p:cNvPr id="4" name="Text Placeholder 3">
            <a:extLst>
              <a:ext uri="{FF2B5EF4-FFF2-40B4-BE49-F238E27FC236}">
                <a16:creationId xmlns:a16="http://schemas.microsoft.com/office/drawing/2014/main" id="{0A6B6CAA-961F-6909-CF5E-DD3392647B3B}"/>
              </a:ext>
            </a:extLst>
          </p:cNvPr>
          <p:cNvSpPr>
            <a:spLocks noGrp="1"/>
          </p:cNvSpPr>
          <p:nvPr>
            <p:ph type="body" sz="half" idx="2"/>
          </p:nvPr>
        </p:nvSpPr>
        <p:spPr>
          <a:xfrm>
            <a:off x="596471" y="741405"/>
            <a:ext cx="4550547" cy="5164554"/>
          </a:xfrm>
        </p:spPr>
        <p:txBody>
          <a:bodyPr/>
          <a:lstStyle/>
          <a:p>
            <a:pPr marL="285750" indent="-285750">
              <a:buFont typeface="Wingdings" panose="05000000000000000000" pitchFamily="2" charset="2"/>
              <a:buChar char="v"/>
            </a:pPr>
            <a:r>
              <a:rPr lang="en-US" sz="1800" b="0" i="0" dirty="0">
                <a:solidFill>
                  <a:schemeClr val="accent2">
                    <a:lumMod val="50000"/>
                  </a:schemeClr>
                </a:solidFill>
                <a:effectLst/>
              </a:rPr>
              <a:t>Software testing is the process of evaluating and verifying that a software product or application does what it is supposed to do. The benefits of testing include preventing bugs, reducing development costs and improving performance.  </a:t>
            </a:r>
          </a:p>
          <a:p>
            <a:pPr marL="285750" indent="-285750">
              <a:buFont typeface="Wingdings" panose="05000000000000000000" pitchFamily="2" charset="2"/>
              <a:buChar char="v"/>
            </a:pPr>
            <a:r>
              <a:rPr lang="en-US" sz="1800" b="0" i="0" dirty="0">
                <a:solidFill>
                  <a:schemeClr val="accent2">
                    <a:lumMod val="50000"/>
                  </a:schemeClr>
                </a:solidFill>
                <a:effectLst/>
              </a:rPr>
              <a:t>There are many different types of software tests, each with specific objectives and strategies. </a:t>
            </a:r>
            <a:r>
              <a:rPr lang="en-US" sz="1800" dirty="0">
                <a:solidFill>
                  <a:schemeClr val="accent2">
                    <a:lumMod val="50000"/>
                  </a:schemeClr>
                </a:solidFill>
              </a:rPr>
              <a:t>However, in the implemented stage, three types of tests can be conducted:</a:t>
            </a:r>
          </a:p>
          <a:p>
            <a:pPr marL="285750" indent="-285750">
              <a:buFont typeface="Wingdings" panose="05000000000000000000" pitchFamily="2" charset="2"/>
              <a:buChar char="Ø"/>
            </a:pPr>
            <a:r>
              <a:rPr lang="en-US" sz="1800" b="1" dirty="0">
                <a:solidFill>
                  <a:schemeClr val="accent2">
                    <a:lumMod val="50000"/>
                  </a:schemeClr>
                </a:solidFill>
              </a:rPr>
              <a:t>Unit Tests</a:t>
            </a:r>
          </a:p>
          <a:p>
            <a:pPr marL="285750" indent="-285750">
              <a:buFont typeface="Wingdings" panose="05000000000000000000" pitchFamily="2" charset="2"/>
              <a:buChar char="Ø"/>
            </a:pPr>
            <a:r>
              <a:rPr lang="en-US" sz="1800" b="1" dirty="0">
                <a:solidFill>
                  <a:schemeClr val="accent2">
                    <a:lumMod val="50000"/>
                  </a:schemeClr>
                </a:solidFill>
              </a:rPr>
              <a:t>Integration Tests</a:t>
            </a:r>
          </a:p>
          <a:p>
            <a:pPr marL="285750" indent="-285750">
              <a:buFont typeface="Wingdings" panose="05000000000000000000" pitchFamily="2" charset="2"/>
              <a:buChar char="Ø"/>
            </a:pPr>
            <a:r>
              <a:rPr lang="en-US" sz="1800" b="1" dirty="0">
                <a:solidFill>
                  <a:schemeClr val="accent2">
                    <a:lumMod val="50000"/>
                  </a:schemeClr>
                </a:solidFill>
              </a:rPr>
              <a:t>System Tests</a:t>
            </a:r>
          </a:p>
          <a:p>
            <a:r>
              <a:rPr lang="en-US" sz="1800" b="1" dirty="0">
                <a:solidFill>
                  <a:schemeClr val="accent2">
                    <a:lumMod val="50000"/>
                  </a:schemeClr>
                </a:solidFill>
              </a:rPr>
              <a:t> </a:t>
            </a:r>
          </a:p>
          <a:p>
            <a:endParaRPr lang="en-IN" dirty="0"/>
          </a:p>
        </p:txBody>
      </p:sp>
    </p:spTree>
    <p:extLst>
      <p:ext uri="{BB962C8B-B14F-4D97-AF65-F5344CB8AC3E}">
        <p14:creationId xmlns:p14="http://schemas.microsoft.com/office/powerpoint/2010/main" val="384562156"/>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p:tgtEl>
                                          <p:spTgt spid="4">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p:tgtEl>
                                          <p:spTgt spid="4">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F0CAFDA3-320A-C24D-A7A1-20C1267EC9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28528" y="0"/>
            <a:ext cx="3263472" cy="6858000"/>
            <a:chOff x="8928528" y="0"/>
            <a:chExt cx="3263472" cy="6858000"/>
          </a:xfrm>
        </p:grpSpPr>
        <p:sp>
          <p:nvSpPr>
            <p:cNvPr id="85" name="Oval 84">
              <a:extLst>
                <a:ext uri="{FF2B5EF4-FFF2-40B4-BE49-F238E27FC236}">
                  <a16:creationId xmlns:a16="http://schemas.microsoft.com/office/drawing/2014/main" id="{D2411669-6E2C-2243-99CD-6BC9D724F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23">
              <a:extLst>
                <a:ext uri="{FF2B5EF4-FFF2-40B4-BE49-F238E27FC236}">
                  <a16:creationId xmlns:a16="http://schemas.microsoft.com/office/drawing/2014/main" id="{C4E0C522-0F40-ED44-A700-F1BCD1CF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7" name="Freeform 24">
              <a:extLst>
                <a:ext uri="{FF2B5EF4-FFF2-40B4-BE49-F238E27FC236}">
                  <a16:creationId xmlns:a16="http://schemas.microsoft.com/office/drawing/2014/main" id="{B79B4380-CBEC-C341-A10E-5EF9A8597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Oval 87">
              <a:extLst>
                <a:ext uri="{FF2B5EF4-FFF2-40B4-BE49-F238E27FC236}">
                  <a16:creationId xmlns:a16="http://schemas.microsoft.com/office/drawing/2014/main" id="{F04AD70E-5490-4C4E-A05D-D67949C51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128A8883-9F24-0047-92B7-45B3D2E7D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AAC3A3BB-FD2C-FB44-9478-FA87EF229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28">
              <a:extLst>
                <a:ext uri="{FF2B5EF4-FFF2-40B4-BE49-F238E27FC236}">
                  <a16:creationId xmlns:a16="http://schemas.microsoft.com/office/drawing/2014/main" id="{BF46B3B1-E981-BB40-B916-51A6D3851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 name="Freeform 29">
              <a:extLst>
                <a:ext uri="{FF2B5EF4-FFF2-40B4-BE49-F238E27FC236}">
                  <a16:creationId xmlns:a16="http://schemas.microsoft.com/office/drawing/2014/main" id="{EA7DAE92-7D6B-B042-83BE-047C8EC322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3" name="Freeform 30">
              <a:extLst>
                <a:ext uri="{FF2B5EF4-FFF2-40B4-BE49-F238E27FC236}">
                  <a16:creationId xmlns:a16="http://schemas.microsoft.com/office/drawing/2014/main" id="{06AADCE6-4277-EA49-AF23-63B53CA67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4" name="Freeform 31">
              <a:extLst>
                <a:ext uri="{FF2B5EF4-FFF2-40B4-BE49-F238E27FC236}">
                  <a16:creationId xmlns:a16="http://schemas.microsoft.com/office/drawing/2014/main" id="{58CEA343-047B-DF4E-A7A8-881C7740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5" name="Freeform 32">
              <a:extLst>
                <a:ext uri="{FF2B5EF4-FFF2-40B4-BE49-F238E27FC236}">
                  <a16:creationId xmlns:a16="http://schemas.microsoft.com/office/drawing/2014/main" id="{FCCBAA07-17CE-2740-AA04-AEDA5EAD2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6" name="Freeform 33">
              <a:extLst>
                <a:ext uri="{FF2B5EF4-FFF2-40B4-BE49-F238E27FC236}">
                  <a16:creationId xmlns:a16="http://schemas.microsoft.com/office/drawing/2014/main" id="{BF15C430-7951-6040-BD4C-4E996E944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7" name="Freeform 34">
              <a:extLst>
                <a:ext uri="{FF2B5EF4-FFF2-40B4-BE49-F238E27FC236}">
                  <a16:creationId xmlns:a16="http://schemas.microsoft.com/office/drawing/2014/main" id="{0B3467F9-370D-5C4C-9EDE-E0CA0E401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99" name="Straight Connector 98">
            <a:extLst>
              <a:ext uri="{FF2B5EF4-FFF2-40B4-BE49-F238E27FC236}">
                <a16:creationId xmlns:a16="http://schemas.microsoft.com/office/drawing/2014/main" id="{8231D73A-BA91-794F-8C09-4F4B41A6D0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101" name="Rectangle 100">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Connector 102">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3E5FF700-0832-7346-B31E-5F46CCA10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06" name="Freeform 37">
              <a:extLst>
                <a:ext uri="{FF2B5EF4-FFF2-40B4-BE49-F238E27FC236}">
                  <a16:creationId xmlns:a16="http://schemas.microsoft.com/office/drawing/2014/main" id="{277D9C66-EBCA-9E4E-9915-3C23A4155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Freeform 38">
              <a:extLst>
                <a:ext uri="{FF2B5EF4-FFF2-40B4-BE49-F238E27FC236}">
                  <a16:creationId xmlns:a16="http://schemas.microsoft.com/office/drawing/2014/main" id="{77EB4077-104B-084E-957D-3961E1A7B1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8" name="Freeform 39">
              <a:extLst>
                <a:ext uri="{FF2B5EF4-FFF2-40B4-BE49-F238E27FC236}">
                  <a16:creationId xmlns:a16="http://schemas.microsoft.com/office/drawing/2014/main" id="{4357416B-B608-7C4E-A39F-CC8411421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9" name="Freeform 40">
              <a:extLst>
                <a:ext uri="{FF2B5EF4-FFF2-40B4-BE49-F238E27FC236}">
                  <a16:creationId xmlns:a16="http://schemas.microsoft.com/office/drawing/2014/main" id="{C9272918-42EA-B449-A3F1-EE3EA89D9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0" name="Freeform 41">
              <a:extLst>
                <a:ext uri="{FF2B5EF4-FFF2-40B4-BE49-F238E27FC236}">
                  <a16:creationId xmlns:a16="http://schemas.microsoft.com/office/drawing/2014/main" id="{B17F1055-397A-B748-8042-F50B0EE39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1" name="Freeform 42">
              <a:extLst>
                <a:ext uri="{FF2B5EF4-FFF2-40B4-BE49-F238E27FC236}">
                  <a16:creationId xmlns:a16="http://schemas.microsoft.com/office/drawing/2014/main" id="{4B446987-771D-B443-A9EA-9D342077D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6" name="Text Placeholder 3">
            <a:extLst>
              <a:ext uri="{FF2B5EF4-FFF2-40B4-BE49-F238E27FC236}">
                <a16:creationId xmlns:a16="http://schemas.microsoft.com/office/drawing/2014/main" id="{F4949CD0-4848-D938-97C2-BD7B774C6388}"/>
              </a:ext>
            </a:extLst>
          </p:cNvPr>
          <p:cNvGraphicFramePr/>
          <p:nvPr>
            <p:extLst>
              <p:ext uri="{D42A27DB-BD31-4B8C-83A1-F6EECF244321}">
                <p14:modId xmlns:p14="http://schemas.microsoft.com/office/powerpoint/2010/main" val="499483233"/>
              </p:ext>
            </p:extLst>
          </p:nvPr>
        </p:nvGraphicFramePr>
        <p:xfrm>
          <a:off x="651536" y="806362"/>
          <a:ext cx="8869971" cy="49546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1596670"/>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graphicEl>
                                              <a:dgm id="{0B2BDD91-641C-451A-9B3B-495325A2989A}"/>
                                            </p:graphicEl>
                                          </p:spTgt>
                                        </p:tgtEl>
                                        <p:attrNameLst>
                                          <p:attrName>style.visibility</p:attrName>
                                        </p:attrNameLst>
                                      </p:cBhvr>
                                      <p:to>
                                        <p:strVal val="visible"/>
                                      </p:to>
                                    </p:set>
                                    <p:anim calcmode="lin" valueType="num">
                                      <p:cBhvr additive="base">
                                        <p:cTn id="7" dur="500"/>
                                        <p:tgtEl>
                                          <p:spTgt spid="6">
                                            <p:graphicEl>
                                              <a:dgm id="{0B2BDD91-641C-451A-9B3B-495325A2989A}"/>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6">
                                            <p:graphicEl>
                                              <a:dgm id="{0B2BDD91-641C-451A-9B3B-495325A2989A}"/>
                                            </p:graphic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6">
                                            <p:graphicEl>
                                              <a:dgm id="{A6C8873D-B8E0-458C-9DF4-8B67AF6A5A32}"/>
                                            </p:graphicEl>
                                          </p:spTgt>
                                        </p:tgtEl>
                                        <p:attrNameLst>
                                          <p:attrName>style.visibility</p:attrName>
                                        </p:attrNameLst>
                                      </p:cBhvr>
                                      <p:to>
                                        <p:strVal val="visible"/>
                                      </p:to>
                                    </p:set>
                                    <p:anim calcmode="lin" valueType="num">
                                      <p:cBhvr additive="base">
                                        <p:cTn id="11" dur="500"/>
                                        <p:tgtEl>
                                          <p:spTgt spid="6">
                                            <p:graphicEl>
                                              <a:dgm id="{A6C8873D-B8E0-458C-9DF4-8B67AF6A5A32}"/>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6">
                                            <p:graphicEl>
                                              <a:dgm id="{A6C8873D-B8E0-458C-9DF4-8B67AF6A5A32}"/>
                                            </p:graphic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6">
                                            <p:graphicEl>
                                              <a:dgm id="{8CFDD746-4177-42CC-B86F-967897B1851F}"/>
                                            </p:graphicEl>
                                          </p:spTgt>
                                        </p:tgtEl>
                                        <p:attrNameLst>
                                          <p:attrName>style.visibility</p:attrName>
                                        </p:attrNameLst>
                                      </p:cBhvr>
                                      <p:to>
                                        <p:strVal val="visible"/>
                                      </p:to>
                                    </p:set>
                                    <p:anim calcmode="lin" valueType="num">
                                      <p:cBhvr additive="base">
                                        <p:cTn id="15" dur="500"/>
                                        <p:tgtEl>
                                          <p:spTgt spid="6">
                                            <p:graphicEl>
                                              <a:dgm id="{8CFDD746-4177-42CC-B86F-967897B1851F}"/>
                                            </p:graphicEl>
                                          </p:spTgt>
                                        </p:tgtEl>
                                        <p:attrNameLst>
                                          <p:attrName>ppt_y</p:attrName>
                                        </p:attrNameLst>
                                      </p:cBhvr>
                                      <p:tavLst>
                                        <p:tav tm="0">
                                          <p:val>
                                            <p:strVal val="#ppt_y+#ppt_h*1.125000"/>
                                          </p:val>
                                        </p:tav>
                                        <p:tav tm="100000">
                                          <p:val>
                                            <p:strVal val="#ppt_y"/>
                                          </p:val>
                                        </p:tav>
                                      </p:tavLst>
                                    </p:anim>
                                    <p:animEffect transition="in" filter="wipe(up)">
                                      <p:cBhvr>
                                        <p:cTn id="16" dur="500"/>
                                        <p:tgtEl>
                                          <p:spTgt spid="6">
                                            <p:graphicEl>
                                              <a:dgm id="{8CFDD746-4177-42CC-B86F-967897B1851F}"/>
                                            </p:graphicEl>
                                          </p:spTgt>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6">
                                            <p:graphicEl>
                                              <a:dgm id="{B9780832-C3C3-4BDE-9A45-9E5636C1E178}"/>
                                            </p:graphicEl>
                                          </p:spTgt>
                                        </p:tgtEl>
                                        <p:attrNameLst>
                                          <p:attrName>style.visibility</p:attrName>
                                        </p:attrNameLst>
                                      </p:cBhvr>
                                      <p:to>
                                        <p:strVal val="visible"/>
                                      </p:to>
                                    </p:set>
                                    <p:anim calcmode="lin" valueType="num">
                                      <p:cBhvr additive="base">
                                        <p:cTn id="19" dur="500"/>
                                        <p:tgtEl>
                                          <p:spTgt spid="6">
                                            <p:graphicEl>
                                              <a:dgm id="{B9780832-C3C3-4BDE-9A45-9E5636C1E178}"/>
                                            </p:graphicEl>
                                          </p:spTgt>
                                        </p:tgtEl>
                                        <p:attrNameLst>
                                          <p:attrName>ppt_y</p:attrName>
                                        </p:attrNameLst>
                                      </p:cBhvr>
                                      <p:tavLst>
                                        <p:tav tm="0">
                                          <p:val>
                                            <p:strVal val="#ppt_y+#ppt_h*1.125000"/>
                                          </p:val>
                                        </p:tav>
                                        <p:tav tm="100000">
                                          <p:val>
                                            <p:strVal val="#ppt_y"/>
                                          </p:val>
                                        </p:tav>
                                      </p:tavLst>
                                    </p:anim>
                                    <p:animEffect transition="in" filter="wipe(up)">
                                      <p:cBhvr>
                                        <p:cTn id="20" dur="500"/>
                                        <p:tgtEl>
                                          <p:spTgt spid="6">
                                            <p:graphicEl>
                                              <a:dgm id="{B9780832-C3C3-4BDE-9A45-9E5636C1E178}"/>
                                            </p:graphicEl>
                                          </p:spTgt>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6">
                                            <p:graphicEl>
                                              <a:dgm id="{ADE50608-3094-42F5-B899-4B0608CC604E}"/>
                                            </p:graphicEl>
                                          </p:spTgt>
                                        </p:tgtEl>
                                        <p:attrNameLst>
                                          <p:attrName>style.visibility</p:attrName>
                                        </p:attrNameLst>
                                      </p:cBhvr>
                                      <p:to>
                                        <p:strVal val="visible"/>
                                      </p:to>
                                    </p:set>
                                    <p:anim calcmode="lin" valueType="num">
                                      <p:cBhvr additive="base">
                                        <p:cTn id="23" dur="500"/>
                                        <p:tgtEl>
                                          <p:spTgt spid="6">
                                            <p:graphicEl>
                                              <a:dgm id="{ADE50608-3094-42F5-B899-4B0608CC604E}"/>
                                            </p:graphicEl>
                                          </p:spTgt>
                                        </p:tgtEl>
                                        <p:attrNameLst>
                                          <p:attrName>ppt_y</p:attrName>
                                        </p:attrNameLst>
                                      </p:cBhvr>
                                      <p:tavLst>
                                        <p:tav tm="0">
                                          <p:val>
                                            <p:strVal val="#ppt_y+#ppt_h*1.125000"/>
                                          </p:val>
                                        </p:tav>
                                        <p:tav tm="100000">
                                          <p:val>
                                            <p:strVal val="#ppt_y"/>
                                          </p:val>
                                        </p:tav>
                                      </p:tavLst>
                                    </p:anim>
                                    <p:animEffect transition="in" filter="wipe(up)">
                                      <p:cBhvr>
                                        <p:cTn id="24" dur="500"/>
                                        <p:tgtEl>
                                          <p:spTgt spid="6">
                                            <p:graphicEl>
                                              <a:dgm id="{ADE50608-3094-42F5-B899-4B0608CC604E}"/>
                                            </p:graphicEl>
                                          </p:spTgt>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6">
                                            <p:graphicEl>
                                              <a:dgm id="{3115E56A-9B5C-4758-A5EE-831B6376467F}"/>
                                            </p:graphicEl>
                                          </p:spTgt>
                                        </p:tgtEl>
                                        <p:attrNameLst>
                                          <p:attrName>style.visibility</p:attrName>
                                        </p:attrNameLst>
                                      </p:cBhvr>
                                      <p:to>
                                        <p:strVal val="visible"/>
                                      </p:to>
                                    </p:set>
                                    <p:anim calcmode="lin" valueType="num">
                                      <p:cBhvr additive="base">
                                        <p:cTn id="27" dur="500"/>
                                        <p:tgtEl>
                                          <p:spTgt spid="6">
                                            <p:graphicEl>
                                              <a:dgm id="{3115E56A-9B5C-4758-A5EE-831B6376467F}"/>
                                            </p:graphicEl>
                                          </p:spTgt>
                                        </p:tgtEl>
                                        <p:attrNameLst>
                                          <p:attrName>ppt_y</p:attrName>
                                        </p:attrNameLst>
                                      </p:cBhvr>
                                      <p:tavLst>
                                        <p:tav tm="0">
                                          <p:val>
                                            <p:strVal val="#ppt_y+#ppt_h*1.125000"/>
                                          </p:val>
                                        </p:tav>
                                        <p:tav tm="100000">
                                          <p:val>
                                            <p:strVal val="#ppt_y"/>
                                          </p:val>
                                        </p:tav>
                                      </p:tavLst>
                                    </p:anim>
                                    <p:animEffect transition="in" filter="wipe(up)">
                                      <p:cBhvr>
                                        <p:cTn id="28" dur="500"/>
                                        <p:tgtEl>
                                          <p:spTgt spid="6">
                                            <p:graphicEl>
                                              <a:dgm id="{3115E56A-9B5C-4758-A5EE-831B6376467F}"/>
                                            </p:graphicEl>
                                          </p:spTgt>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6">
                                            <p:graphicEl>
                                              <a:dgm id="{57B2CF03-0B73-4B60-AB47-3240F530AB8E}"/>
                                            </p:graphicEl>
                                          </p:spTgt>
                                        </p:tgtEl>
                                        <p:attrNameLst>
                                          <p:attrName>style.visibility</p:attrName>
                                        </p:attrNameLst>
                                      </p:cBhvr>
                                      <p:to>
                                        <p:strVal val="visible"/>
                                      </p:to>
                                    </p:set>
                                    <p:anim calcmode="lin" valueType="num">
                                      <p:cBhvr additive="base">
                                        <p:cTn id="31" dur="500"/>
                                        <p:tgtEl>
                                          <p:spTgt spid="6">
                                            <p:graphicEl>
                                              <a:dgm id="{57B2CF03-0B73-4B60-AB47-3240F530AB8E}"/>
                                            </p:graphicEl>
                                          </p:spTgt>
                                        </p:tgtEl>
                                        <p:attrNameLst>
                                          <p:attrName>ppt_y</p:attrName>
                                        </p:attrNameLst>
                                      </p:cBhvr>
                                      <p:tavLst>
                                        <p:tav tm="0">
                                          <p:val>
                                            <p:strVal val="#ppt_y+#ppt_h*1.125000"/>
                                          </p:val>
                                        </p:tav>
                                        <p:tav tm="100000">
                                          <p:val>
                                            <p:strVal val="#ppt_y"/>
                                          </p:val>
                                        </p:tav>
                                      </p:tavLst>
                                    </p:anim>
                                    <p:animEffect transition="in" filter="wipe(up)">
                                      <p:cBhvr>
                                        <p:cTn id="32" dur="500"/>
                                        <p:tgtEl>
                                          <p:spTgt spid="6">
                                            <p:graphicEl>
                                              <a:dgm id="{57B2CF03-0B73-4B60-AB47-3240F530AB8E}"/>
                                            </p:graphicEl>
                                          </p:spTgt>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6">
                                            <p:graphicEl>
                                              <a:dgm id="{B4EF4F36-AA17-413F-8758-28EFB10A482A}"/>
                                            </p:graphicEl>
                                          </p:spTgt>
                                        </p:tgtEl>
                                        <p:attrNameLst>
                                          <p:attrName>style.visibility</p:attrName>
                                        </p:attrNameLst>
                                      </p:cBhvr>
                                      <p:to>
                                        <p:strVal val="visible"/>
                                      </p:to>
                                    </p:set>
                                    <p:anim calcmode="lin" valueType="num">
                                      <p:cBhvr additive="base">
                                        <p:cTn id="35" dur="500"/>
                                        <p:tgtEl>
                                          <p:spTgt spid="6">
                                            <p:graphicEl>
                                              <a:dgm id="{B4EF4F36-AA17-413F-8758-28EFB10A482A}"/>
                                            </p:graphicEl>
                                          </p:spTgt>
                                        </p:tgtEl>
                                        <p:attrNameLst>
                                          <p:attrName>ppt_y</p:attrName>
                                        </p:attrNameLst>
                                      </p:cBhvr>
                                      <p:tavLst>
                                        <p:tav tm="0">
                                          <p:val>
                                            <p:strVal val="#ppt_y+#ppt_h*1.125000"/>
                                          </p:val>
                                        </p:tav>
                                        <p:tav tm="100000">
                                          <p:val>
                                            <p:strVal val="#ppt_y"/>
                                          </p:val>
                                        </p:tav>
                                      </p:tavLst>
                                    </p:anim>
                                    <p:animEffect transition="in" filter="wipe(up)">
                                      <p:cBhvr>
                                        <p:cTn id="36" dur="500"/>
                                        <p:tgtEl>
                                          <p:spTgt spid="6">
                                            <p:graphicEl>
                                              <a:dgm id="{B4EF4F36-AA17-413F-8758-28EFB10A482A}"/>
                                            </p:graphicEl>
                                          </p:spTgt>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6">
                                            <p:graphicEl>
                                              <a:dgm id="{D73CEFFA-A40C-4E77-8A74-71A4E5F2E87E}"/>
                                            </p:graphicEl>
                                          </p:spTgt>
                                        </p:tgtEl>
                                        <p:attrNameLst>
                                          <p:attrName>style.visibility</p:attrName>
                                        </p:attrNameLst>
                                      </p:cBhvr>
                                      <p:to>
                                        <p:strVal val="visible"/>
                                      </p:to>
                                    </p:set>
                                    <p:anim calcmode="lin" valueType="num">
                                      <p:cBhvr additive="base">
                                        <p:cTn id="39" dur="500"/>
                                        <p:tgtEl>
                                          <p:spTgt spid="6">
                                            <p:graphicEl>
                                              <a:dgm id="{D73CEFFA-A40C-4E77-8A74-71A4E5F2E87E}"/>
                                            </p:graphicEl>
                                          </p:spTgt>
                                        </p:tgtEl>
                                        <p:attrNameLst>
                                          <p:attrName>ppt_y</p:attrName>
                                        </p:attrNameLst>
                                      </p:cBhvr>
                                      <p:tavLst>
                                        <p:tav tm="0">
                                          <p:val>
                                            <p:strVal val="#ppt_y+#ppt_h*1.125000"/>
                                          </p:val>
                                        </p:tav>
                                        <p:tav tm="100000">
                                          <p:val>
                                            <p:strVal val="#ppt_y"/>
                                          </p:val>
                                        </p:tav>
                                      </p:tavLst>
                                    </p:anim>
                                    <p:animEffect transition="in" filter="wipe(up)">
                                      <p:cBhvr>
                                        <p:cTn id="40" dur="500"/>
                                        <p:tgtEl>
                                          <p:spTgt spid="6">
                                            <p:graphicEl>
                                              <a:dgm id="{D73CEFFA-A40C-4E77-8A74-71A4E5F2E87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AtOnc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0CAFDA3-320A-C24D-A7A1-20C1267EC9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28528" y="0"/>
            <a:ext cx="3263472" cy="6858000"/>
            <a:chOff x="8928528" y="0"/>
            <a:chExt cx="3263472" cy="6858000"/>
          </a:xfrm>
        </p:grpSpPr>
        <p:sp>
          <p:nvSpPr>
            <p:cNvPr id="12" name="Oval 11">
              <a:extLst>
                <a:ext uri="{FF2B5EF4-FFF2-40B4-BE49-F238E27FC236}">
                  <a16:creationId xmlns:a16="http://schemas.microsoft.com/office/drawing/2014/main" id="{D2411669-6E2C-2243-99CD-6BC9D724F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C4E0C522-0F40-ED44-A700-F1BCD1CF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4">
              <a:extLst>
                <a:ext uri="{FF2B5EF4-FFF2-40B4-BE49-F238E27FC236}">
                  <a16:creationId xmlns:a16="http://schemas.microsoft.com/office/drawing/2014/main" id="{B79B4380-CBEC-C341-A10E-5EF9A8597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F04AD70E-5490-4C4E-A05D-D67949C51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28A8883-9F24-0047-92B7-45B3D2E7D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AC3A3BB-FD2C-FB44-9478-FA87EF229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28">
              <a:extLst>
                <a:ext uri="{FF2B5EF4-FFF2-40B4-BE49-F238E27FC236}">
                  <a16:creationId xmlns:a16="http://schemas.microsoft.com/office/drawing/2014/main" id="{BF46B3B1-E981-BB40-B916-51A6D3851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29">
              <a:extLst>
                <a:ext uri="{FF2B5EF4-FFF2-40B4-BE49-F238E27FC236}">
                  <a16:creationId xmlns:a16="http://schemas.microsoft.com/office/drawing/2014/main" id="{EA7DAE92-7D6B-B042-83BE-047C8EC322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30">
              <a:extLst>
                <a:ext uri="{FF2B5EF4-FFF2-40B4-BE49-F238E27FC236}">
                  <a16:creationId xmlns:a16="http://schemas.microsoft.com/office/drawing/2014/main" id="{06AADCE6-4277-EA49-AF23-63B53CA67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31">
              <a:extLst>
                <a:ext uri="{FF2B5EF4-FFF2-40B4-BE49-F238E27FC236}">
                  <a16:creationId xmlns:a16="http://schemas.microsoft.com/office/drawing/2014/main" id="{58CEA343-047B-DF4E-A7A8-881C7740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32">
              <a:extLst>
                <a:ext uri="{FF2B5EF4-FFF2-40B4-BE49-F238E27FC236}">
                  <a16:creationId xmlns:a16="http://schemas.microsoft.com/office/drawing/2014/main" id="{FCCBAA07-17CE-2740-AA04-AEDA5EAD2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33">
              <a:extLst>
                <a:ext uri="{FF2B5EF4-FFF2-40B4-BE49-F238E27FC236}">
                  <a16:creationId xmlns:a16="http://schemas.microsoft.com/office/drawing/2014/main" id="{BF15C430-7951-6040-BD4C-4E996E944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34">
              <a:extLst>
                <a:ext uri="{FF2B5EF4-FFF2-40B4-BE49-F238E27FC236}">
                  <a16:creationId xmlns:a16="http://schemas.microsoft.com/office/drawing/2014/main" id="{0B3467F9-370D-5C4C-9EDE-E0CA0E401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6" name="Straight Connector 25">
            <a:extLst>
              <a:ext uri="{FF2B5EF4-FFF2-40B4-BE49-F238E27FC236}">
                <a16:creationId xmlns:a16="http://schemas.microsoft.com/office/drawing/2014/main" id="{8231D73A-BA91-794F-8C09-4F4B41A6D0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3D683E-220B-6C38-75BD-72584076F3D7}"/>
              </a:ext>
            </a:extLst>
          </p:cNvPr>
          <p:cNvSpPr>
            <a:spLocks noGrp="1"/>
          </p:cNvSpPr>
          <p:nvPr>
            <p:ph type="title"/>
          </p:nvPr>
        </p:nvSpPr>
        <p:spPr>
          <a:xfrm>
            <a:off x="565149" y="456771"/>
            <a:ext cx="5018677" cy="721026"/>
          </a:xfrm>
        </p:spPr>
        <p:txBody>
          <a:bodyPr vert="horz" lIns="91440" tIns="45720" rIns="91440" bIns="45720" rtlCol="0" anchor="t">
            <a:normAutofit/>
          </a:bodyPr>
          <a:lstStyle/>
          <a:p>
            <a:r>
              <a:rPr lang="en-US" sz="4000">
                <a:effectLst>
                  <a:outerShdw blurRad="38100" dist="38100" dir="2700000" algn="tl">
                    <a:srgbClr val="000000">
                      <a:alpha val="43137"/>
                    </a:srgbClr>
                  </a:outerShdw>
                </a:effectLst>
              </a:rPr>
              <a:t>    </a:t>
            </a:r>
            <a:r>
              <a:rPr lang="en-US" sz="4000" i="1">
                <a:solidFill>
                  <a:schemeClr val="accent2">
                    <a:lumMod val="50000"/>
                  </a:schemeClr>
                </a:solidFill>
                <a:effectLst>
                  <a:outerShdw blurRad="38100" dist="38100" dir="2700000" algn="tl">
                    <a:srgbClr val="000000">
                      <a:alpha val="43137"/>
                    </a:srgbClr>
                  </a:outerShdw>
                </a:effectLst>
                <a:latin typeface="Baskerville Old Face" panose="02020602080505020303" pitchFamily="18" charset="0"/>
              </a:rPr>
              <a:t>DEBUGGING</a:t>
            </a:r>
            <a:endParaRPr lang="en-US" sz="4000" i="1" dirty="0">
              <a:solidFill>
                <a:schemeClr val="accent2">
                  <a:lumMod val="50000"/>
                </a:schemeClr>
              </a:solidFill>
              <a:effectLst>
                <a:outerShdw blurRad="38100" dist="38100" dir="2700000" algn="tl">
                  <a:srgbClr val="000000">
                    <a:alpha val="43137"/>
                  </a:srgbClr>
                </a:outerShdw>
              </a:effectLst>
              <a:latin typeface="Baskerville Old Face" panose="02020602080505020303" pitchFamily="18" charset="0"/>
            </a:endParaRPr>
          </a:p>
        </p:txBody>
      </p:sp>
      <p:sp>
        <p:nvSpPr>
          <p:cNvPr id="4" name="Text Placeholder 3">
            <a:extLst>
              <a:ext uri="{FF2B5EF4-FFF2-40B4-BE49-F238E27FC236}">
                <a16:creationId xmlns:a16="http://schemas.microsoft.com/office/drawing/2014/main" id="{B42DABC6-0590-9CBA-2546-CE24A56EBC26}"/>
              </a:ext>
            </a:extLst>
          </p:cNvPr>
          <p:cNvSpPr>
            <a:spLocks noGrp="1"/>
          </p:cNvSpPr>
          <p:nvPr>
            <p:ph type="body" sz="half" idx="2"/>
          </p:nvPr>
        </p:nvSpPr>
        <p:spPr>
          <a:xfrm>
            <a:off x="565150" y="1283371"/>
            <a:ext cx="5018677" cy="4477858"/>
          </a:xfrm>
        </p:spPr>
        <p:txBody>
          <a:bodyPr vert="horz" lIns="91440" tIns="45720" rIns="91440" bIns="45720" rtlCol="0">
            <a:normAutofit/>
          </a:bodyPr>
          <a:lstStyle/>
          <a:p>
            <a:pPr marL="400050" indent="-342900">
              <a:lnSpc>
                <a:spcPct val="90000"/>
              </a:lnSpc>
              <a:buFont typeface="Wingdings" panose="05000000000000000000" pitchFamily="2" charset="2"/>
              <a:buChar char="v"/>
            </a:pPr>
            <a:r>
              <a:rPr lang="en-US" sz="2000" dirty="0">
                <a:solidFill>
                  <a:schemeClr val="accent2">
                    <a:lumMod val="50000"/>
                  </a:schemeClr>
                </a:solidFill>
              </a:rPr>
              <a:t>DEBUGGGING, is an activity that includes execution testing and code correction.</a:t>
            </a:r>
          </a:p>
          <a:p>
            <a:pPr marL="400050" indent="-342900">
              <a:lnSpc>
                <a:spcPct val="90000"/>
              </a:lnSpc>
              <a:buFont typeface="Wingdings" panose="05000000000000000000" pitchFamily="2" charset="2"/>
              <a:buChar char="v"/>
            </a:pPr>
            <a:r>
              <a:rPr lang="en-US" sz="2000" dirty="0">
                <a:solidFill>
                  <a:schemeClr val="accent2">
                    <a:lumMod val="50000"/>
                  </a:schemeClr>
                </a:solidFill>
              </a:rPr>
              <a:t>The main aim of debugging is locating errors in the program code </a:t>
            </a:r>
          </a:p>
          <a:p>
            <a:pPr marL="400050" indent="-342900">
              <a:lnSpc>
                <a:spcPct val="90000"/>
              </a:lnSpc>
              <a:buFont typeface="Wingdings" panose="05000000000000000000" pitchFamily="2" charset="2"/>
              <a:buChar char="v"/>
            </a:pPr>
            <a:r>
              <a:rPr lang="en-US" sz="2000" dirty="0">
                <a:solidFill>
                  <a:schemeClr val="accent2">
                    <a:lumMod val="50000"/>
                  </a:schemeClr>
                </a:solidFill>
              </a:rPr>
              <a:t>Once the errors are located, they are then isolated and fixed to produce an error-free code.</a:t>
            </a:r>
          </a:p>
          <a:p>
            <a:pPr marL="400050" indent="-342900">
              <a:lnSpc>
                <a:spcPct val="90000"/>
              </a:lnSpc>
              <a:buFont typeface="Wingdings" panose="05000000000000000000" pitchFamily="2" charset="2"/>
              <a:buChar char="v"/>
            </a:pPr>
            <a:r>
              <a:rPr lang="en-US" sz="2000" dirty="0">
                <a:solidFill>
                  <a:schemeClr val="accent2">
                    <a:lumMod val="50000"/>
                  </a:schemeClr>
                </a:solidFill>
              </a:rPr>
              <a:t>Different approaches applied for debugging a code includes:</a:t>
            </a:r>
          </a:p>
          <a:p>
            <a:pPr marL="400050" indent="-342900">
              <a:lnSpc>
                <a:spcPct val="90000"/>
              </a:lnSpc>
              <a:buFont typeface="Wingdings" panose="05000000000000000000" pitchFamily="2" charset="2"/>
              <a:buChar char="Ø"/>
            </a:pPr>
            <a:r>
              <a:rPr lang="en-US" sz="2000" b="1" dirty="0">
                <a:solidFill>
                  <a:schemeClr val="accent2">
                    <a:lumMod val="50000"/>
                  </a:schemeClr>
                </a:solidFill>
              </a:rPr>
              <a:t>Backtracking Method</a:t>
            </a:r>
          </a:p>
          <a:p>
            <a:pPr marL="400050" indent="-342900">
              <a:lnSpc>
                <a:spcPct val="90000"/>
              </a:lnSpc>
              <a:buFont typeface="Wingdings" panose="05000000000000000000" pitchFamily="2" charset="2"/>
              <a:buChar char="Ø"/>
            </a:pPr>
            <a:r>
              <a:rPr lang="en-US" sz="2000" b="1" dirty="0">
                <a:solidFill>
                  <a:schemeClr val="accent2">
                    <a:lumMod val="50000"/>
                  </a:schemeClr>
                </a:solidFill>
              </a:rPr>
              <a:t>Cause Elimination </a:t>
            </a:r>
          </a:p>
          <a:p>
            <a:pPr marL="400050" indent="-342900">
              <a:lnSpc>
                <a:spcPct val="90000"/>
              </a:lnSpc>
              <a:buFont typeface="Wingdings" panose="05000000000000000000" pitchFamily="2" charset="2"/>
              <a:buChar char="Ø"/>
            </a:pPr>
            <a:r>
              <a:rPr lang="en-US" sz="2000" b="1" dirty="0">
                <a:solidFill>
                  <a:schemeClr val="accent2">
                    <a:lumMod val="50000"/>
                  </a:schemeClr>
                </a:solidFill>
              </a:rPr>
              <a:t>Brute Force Method</a:t>
            </a:r>
            <a:endParaRPr lang="en-US" b="1" dirty="0">
              <a:solidFill>
                <a:schemeClr val="accent2">
                  <a:lumMod val="50000"/>
                </a:schemeClr>
              </a:solidFill>
            </a:endParaRPr>
          </a:p>
        </p:txBody>
      </p:sp>
      <p:cxnSp>
        <p:nvCxnSpPr>
          <p:cNvPr id="30" name="Straight Connector 29">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1867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FD251E3-961F-2440-B872-1D26671822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4" y="0"/>
            <a:ext cx="1901687" cy="6858000"/>
            <a:chOff x="10290314" y="0"/>
            <a:chExt cx="1901687" cy="6858000"/>
          </a:xfrm>
        </p:grpSpPr>
        <p:sp>
          <p:nvSpPr>
            <p:cNvPr id="33" name="Freeform 21">
              <a:extLst>
                <a:ext uri="{FF2B5EF4-FFF2-40B4-BE49-F238E27FC236}">
                  <a16:creationId xmlns:a16="http://schemas.microsoft.com/office/drawing/2014/main" id="{5558ED88-23E3-3941-8644-676CD732E7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22">
              <a:extLst>
                <a:ext uri="{FF2B5EF4-FFF2-40B4-BE49-F238E27FC236}">
                  <a16:creationId xmlns:a16="http://schemas.microsoft.com/office/drawing/2014/main" id="{24B1447F-72DA-384E-9D7D-C33A13EF4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23">
              <a:extLst>
                <a:ext uri="{FF2B5EF4-FFF2-40B4-BE49-F238E27FC236}">
                  <a16:creationId xmlns:a16="http://schemas.microsoft.com/office/drawing/2014/main" id="{86089DDC-F160-E24D-A726-0082953C0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24">
              <a:extLst>
                <a:ext uri="{FF2B5EF4-FFF2-40B4-BE49-F238E27FC236}">
                  <a16:creationId xmlns:a16="http://schemas.microsoft.com/office/drawing/2014/main" id="{1A211FA8-50B3-3C4E-A234-1580EA200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25">
              <a:extLst>
                <a:ext uri="{FF2B5EF4-FFF2-40B4-BE49-F238E27FC236}">
                  <a16:creationId xmlns:a16="http://schemas.microsoft.com/office/drawing/2014/main" id="{6A73788D-F322-0047-BF9E-A8E69D845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26">
              <a:extLst>
                <a:ext uri="{FF2B5EF4-FFF2-40B4-BE49-F238E27FC236}">
                  <a16:creationId xmlns:a16="http://schemas.microsoft.com/office/drawing/2014/main" id="{7E90A8A1-A164-EA41-86BB-166893179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Oval 38">
              <a:extLst>
                <a:ext uri="{FF2B5EF4-FFF2-40B4-BE49-F238E27FC236}">
                  <a16:creationId xmlns:a16="http://schemas.microsoft.com/office/drawing/2014/main" id="{6894343D-4C51-384E-BEC6-1517A940C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4"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Placeholder 5" descr="A picture containing text, businesscard&#10;&#10;Description automatically generated">
            <a:extLst>
              <a:ext uri="{FF2B5EF4-FFF2-40B4-BE49-F238E27FC236}">
                <a16:creationId xmlns:a16="http://schemas.microsoft.com/office/drawing/2014/main" id="{48972B3D-041D-C93F-6727-C30F57B465A2}"/>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594" r="4653" b="-2"/>
          <a:stretch/>
        </p:blipFill>
        <p:spPr>
          <a:xfrm>
            <a:off x="6269140" y="768335"/>
            <a:ext cx="5318776" cy="5318776"/>
          </a:xfrm>
          <a:custGeom>
            <a:avLst/>
            <a:gdLst/>
            <a:ahLst/>
            <a:cxnLst/>
            <a:rect l="l" t="t" r="r" b="b"/>
            <a:pathLst>
              <a:path w="5768526" h="5768526">
                <a:moveTo>
                  <a:pt x="2884263" y="0"/>
                </a:moveTo>
                <a:cubicBezTo>
                  <a:pt x="4477197" y="0"/>
                  <a:pt x="5768526" y="1291329"/>
                  <a:pt x="5768526" y="2884263"/>
                </a:cubicBezTo>
                <a:cubicBezTo>
                  <a:pt x="5768526" y="4477197"/>
                  <a:pt x="4477197" y="5768526"/>
                  <a:pt x="2884263" y="5768526"/>
                </a:cubicBezTo>
                <a:cubicBezTo>
                  <a:pt x="1291329" y="5768526"/>
                  <a:pt x="0" y="4477197"/>
                  <a:pt x="0" y="2884263"/>
                </a:cubicBezTo>
                <a:cubicBezTo>
                  <a:pt x="0" y="1291329"/>
                  <a:pt x="1291329" y="0"/>
                  <a:pt x="2884263" y="0"/>
                </a:cubicBezTo>
                <a:close/>
              </a:path>
            </a:pathLst>
          </a:custGeom>
        </p:spPr>
      </p:pic>
    </p:spTree>
    <p:extLst>
      <p:ext uri="{BB962C8B-B14F-4D97-AF65-F5344CB8AC3E}">
        <p14:creationId xmlns:p14="http://schemas.microsoft.com/office/powerpoint/2010/main" val="615199879"/>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1000" fill="hold"/>
                                        <p:tgtEl>
                                          <p:spTgt spid="4">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4">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 calcmode="lin" valueType="num">
                                      <p:cBhvr>
                                        <p:cTn id="14" dur="1000" fill="hold"/>
                                        <p:tgtEl>
                                          <p:spTgt spid="4">
                                            <p:txEl>
                                              <p:pRg st="1" end="1"/>
                                            </p:txEl>
                                          </p:spTgt>
                                        </p:tgtEl>
                                        <p:attrNameLst>
                                          <p:attrName>ppt_w</p:attrName>
                                        </p:attrNameLst>
                                      </p:cBhvr>
                                      <p:tavLst>
                                        <p:tav tm="0">
                                          <p:val>
                                            <p:strVal val="#ppt_w+.3"/>
                                          </p:val>
                                        </p:tav>
                                        <p:tav tm="100000">
                                          <p:val>
                                            <p:strVal val="#ppt_w"/>
                                          </p:val>
                                        </p:tav>
                                      </p:tavLst>
                                    </p:anim>
                                    <p:anim calcmode="lin" valueType="num">
                                      <p:cBhvr>
                                        <p:cTn id="15" dur="1000" fill="hold"/>
                                        <p:tgtEl>
                                          <p:spTgt spid="4">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 calcmode="lin" valueType="num">
                                      <p:cBhvr>
                                        <p:cTn id="21" dur="1000" fill="hold"/>
                                        <p:tgtEl>
                                          <p:spTgt spid="4">
                                            <p:txEl>
                                              <p:pRg st="2" end="2"/>
                                            </p:txEl>
                                          </p:spTgt>
                                        </p:tgtEl>
                                        <p:attrNameLst>
                                          <p:attrName>ppt_w</p:attrName>
                                        </p:attrNameLst>
                                      </p:cBhvr>
                                      <p:tavLst>
                                        <p:tav tm="0">
                                          <p:val>
                                            <p:strVal val="#ppt_w+.3"/>
                                          </p:val>
                                        </p:tav>
                                        <p:tav tm="100000">
                                          <p:val>
                                            <p:strVal val="#ppt_w"/>
                                          </p:val>
                                        </p:tav>
                                      </p:tavLst>
                                    </p:anim>
                                    <p:anim calcmode="lin" valueType="num">
                                      <p:cBhvr>
                                        <p:cTn id="22" dur="1000" fill="hold"/>
                                        <p:tgtEl>
                                          <p:spTgt spid="4">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ntr" presetSubtype="0" decel="10000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 calcmode="lin" valueType="num">
                                      <p:cBhvr>
                                        <p:cTn id="28" dur="1000" fill="hold"/>
                                        <p:tgtEl>
                                          <p:spTgt spid="4">
                                            <p:txEl>
                                              <p:pRg st="3" end="3"/>
                                            </p:txEl>
                                          </p:spTgt>
                                        </p:tgtEl>
                                        <p:attrNameLst>
                                          <p:attrName>ppt_w</p:attrName>
                                        </p:attrNameLst>
                                      </p:cBhvr>
                                      <p:tavLst>
                                        <p:tav tm="0">
                                          <p:val>
                                            <p:strVal val="#ppt_w+.3"/>
                                          </p:val>
                                        </p:tav>
                                        <p:tav tm="100000">
                                          <p:val>
                                            <p:strVal val="#ppt_w"/>
                                          </p:val>
                                        </p:tav>
                                      </p:tavLst>
                                    </p:anim>
                                    <p:anim calcmode="lin" valueType="num">
                                      <p:cBhvr>
                                        <p:cTn id="29" dur="1000" fill="hold"/>
                                        <p:tgtEl>
                                          <p:spTgt spid="4">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4">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0" presetClass="entr" presetSubtype="0" decel="10000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 calcmode="lin" valueType="num">
                                      <p:cBhvr>
                                        <p:cTn id="35" dur="1000" fill="hold"/>
                                        <p:tgtEl>
                                          <p:spTgt spid="4">
                                            <p:txEl>
                                              <p:pRg st="4" end="4"/>
                                            </p:txEl>
                                          </p:spTgt>
                                        </p:tgtEl>
                                        <p:attrNameLst>
                                          <p:attrName>ppt_w</p:attrName>
                                        </p:attrNameLst>
                                      </p:cBhvr>
                                      <p:tavLst>
                                        <p:tav tm="0">
                                          <p:val>
                                            <p:strVal val="#ppt_w+.3"/>
                                          </p:val>
                                        </p:tav>
                                        <p:tav tm="100000">
                                          <p:val>
                                            <p:strVal val="#ppt_w"/>
                                          </p:val>
                                        </p:tav>
                                      </p:tavLst>
                                    </p:anim>
                                    <p:anim calcmode="lin" valueType="num">
                                      <p:cBhvr>
                                        <p:cTn id="36" dur="1000" fill="hold"/>
                                        <p:tgtEl>
                                          <p:spTgt spid="4">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4">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0" presetClass="entr" presetSubtype="0" decel="10000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 calcmode="lin" valueType="num">
                                      <p:cBhvr>
                                        <p:cTn id="42" dur="1000" fill="hold"/>
                                        <p:tgtEl>
                                          <p:spTgt spid="4">
                                            <p:txEl>
                                              <p:pRg st="5" end="5"/>
                                            </p:txEl>
                                          </p:spTgt>
                                        </p:tgtEl>
                                        <p:attrNameLst>
                                          <p:attrName>ppt_w</p:attrName>
                                        </p:attrNameLst>
                                      </p:cBhvr>
                                      <p:tavLst>
                                        <p:tav tm="0">
                                          <p:val>
                                            <p:strVal val="#ppt_w+.3"/>
                                          </p:val>
                                        </p:tav>
                                        <p:tav tm="100000">
                                          <p:val>
                                            <p:strVal val="#ppt_w"/>
                                          </p:val>
                                        </p:tav>
                                      </p:tavLst>
                                    </p:anim>
                                    <p:anim calcmode="lin" valueType="num">
                                      <p:cBhvr>
                                        <p:cTn id="43" dur="1000" fill="hold"/>
                                        <p:tgtEl>
                                          <p:spTgt spid="4">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4">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0" presetClass="entr" presetSubtype="0" decel="10000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 calcmode="lin" valueType="num">
                                      <p:cBhvr>
                                        <p:cTn id="49" dur="1000" fill="hold"/>
                                        <p:tgtEl>
                                          <p:spTgt spid="4">
                                            <p:txEl>
                                              <p:pRg st="6" end="6"/>
                                            </p:txEl>
                                          </p:spTgt>
                                        </p:tgtEl>
                                        <p:attrNameLst>
                                          <p:attrName>ppt_w</p:attrName>
                                        </p:attrNameLst>
                                      </p:cBhvr>
                                      <p:tavLst>
                                        <p:tav tm="0">
                                          <p:val>
                                            <p:strVal val="#ppt_w+.3"/>
                                          </p:val>
                                        </p:tav>
                                        <p:tav tm="100000">
                                          <p:val>
                                            <p:strVal val="#ppt_w"/>
                                          </p:val>
                                        </p:tav>
                                      </p:tavLst>
                                    </p:anim>
                                    <p:anim calcmode="lin" valueType="num">
                                      <p:cBhvr>
                                        <p:cTn id="50" dur="1000" fill="hold"/>
                                        <p:tgtEl>
                                          <p:spTgt spid="4">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3B6DD56-1463-78B6-00B1-23950D268651}"/>
              </a:ext>
            </a:extLst>
          </p:cNvPr>
          <p:cNvSpPr>
            <a:spLocks noGrp="1"/>
          </p:cNvSpPr>
          <p:nvPr>
            <p:ph type="body" sz="half" idx="2"/>
          </p:nvPr>
        </p:nvSpPr>
        <p:spPr>
          <a:xfrm>
            <a:off x="144379" y="425117"/>
            <a:ext cx="10154653" cy="5390146"/>
          </a:xfrm>
        </p:spPr>
        <p:style>
          <a:lnRef idx="2">
            <a:schemeClr val="accent3"/>
          </a:lnRef>
          <a:fillRef idx="1">
            <a:schemeClr val="lt1"/>
          </a:fillRef>
          <a:effectRef idx="0">
            <a:schemeClr val="accent3"/>
          </a:effectRef>
          <a:fontRef idx="minor">
            <a:schemeClr val="dk1"/>
          </a:fontRef>
        </p:style>
        <p:txBody>
          <a:bodyPr>
            <a:normAutofit fontScale="92500" lnSpcReduction="20000"/>
          </a:bodyPr>
          <a:lstStyle/>
          <a:p>
            <a:pPr marL="285750" indent="-285750">
              <a:buFont typeface="Wingdings" panose="05000000000000000000" pitchFamily="2" charset="2"/>
              <a:buChar char="v"/>
            </a:pPr>
            <a:r>
              <a:rPr lang="en-IN" sz="1900" dirty="0">
                <a:solidFill>
                  <a:schemeClr val="accent6">
                    <a:lumMod val="50000"/>
                  </a:schemeClr>
                </a:solidFill>
              </a:rPr>
              <a:t>Backtracking Method:</a:t>
            </a:r>
          </a:p>
          <a:p>
            <a:pPr marL="285750" indent="-285750">
              <a:buFont typeface="Wingdings" panose="05000000000000000000" pitchFamily="2" charset="2"/>
              <a:buChar char="§"/>
            </a:pPr>
            <a:r>
              <a:rPr lang="en-US" sz="1900" dirty="0">
                <a:solidFill>
                  <a:schemeClr val="accent6">
                    <a:lumMod val="50000"/>
                  </a:schemeClr>
                </a:solidFill>
              </a:rPr>
              <a:t> Backward analysis of the problem which involves tracing the program backward from the location of the failure message in order to identify the region of faulty code. </a:t>
            </a:r>
          </a:p>
          <a:p>
            <a:pPr marL="285750" indent="-285750">
              <a:buFont typeface="Wingdings" panose="05000000000000000000" pitchFamily="2" charset="2"/>
              <a:buChar char="§"/>
            </a:pPr>
            <a:r>
              <a:rPr lang="en-US" sz="1900" dirty="0">
                <a:solidFill>
                  <a:schemeClr val="accent6">
                    <a:lumMod val="50000"/>
                  </a:schemeClr>
                </a:solidFill>
              </a:rPr>
              <a:t> Backward analysis of the problem which involves tracing the program backward from the location of the failure message in order to identify the region of faulty code. </a:t>
            </a:r>
          </a:p>
          <a:p>
            <a:pPr marL="285750" indent="-285750">
              <a:buFont typeface="Wingdings" panose="05000000000000000000" pitchFamily="2" charset="2"/>
              <a:buChar char="v"/>
            </a:pPr>
            <a:r>
              <a:rPr lang="en-US" sz="1900" dirty="0">
                <a:solidFill>
                  <a:schemeClr val="accent2">
                    <a:lumMod val="50000"/>
                  </a:schemeClr>
                </a:solidFill>
              </a:rPr>
              <a:t>Cause Elimination:</a:t>
            </a:r>
          </a:p>
          <a:p>
            <a:pPr marL="285750" indent="-285750">
              <a:buFont typeface="Wingdings" panose="05000000000000000000" pitchFamily="2" charset="2"/>
              <a:buChar char="§"/>
            </a:pPr>
            <a:r>
              <a:rPr lang="en-US" sz="1900" dirty="0">
                <a:solidFill>
                  <a:schemeClr val="accent2">
                    <a:lumMod val="50000"/>
                  </a:schemeClr>
                </a:solidFill>
              </a:rPr>
              <a:t>In this approach, a list of all possible causes of an error is developed. Then relevant tests are carried out to eliminate each of them.</a:t>
            </a:r>
          </a:p>
          <a:p>
            <a:pPr marL="285750" indent="-285750">
              <a:buFont typeface="Wingdings" panose="05000000000000000000" pitchFamily="2" charset="2"/>
              <a:buChar char="§"/>
            </a:pPr>
            <a:r>
              <a:rPr lang="en-US" sz="1900" dirty="0">
                <a:solidFill>
                  <a:schemeClr val="accent2">
                    <a:lumMod val="50000"/>
                  </a:schemeClr>
                </a:solidFill>
              </a:rPr>
              <a:t>If some tests indicate that a particular cause may be responsible for an error then the data are refined to isolate the error.</a:t>
            </a:r>
          </a:p>
          <a:p>
            <a:pPr marL="285750" indent="-285750">
              <a:buFont typeface="Wingdings" panose="05000000000000000000" pitchFamily="2" charset="2"/>
              <a:buChar char="v"/>
            </a:pPr>
            <a:r>
              <a:rPr lang="en-US" sz="1900" dirty="0">
                <a:solidFill>
                  <a:schemeClr val="accent3">
                    <a:lumMod val="50000"/>
                  </a:schemeClr>
                </a:solidFill>
              </a:rPr>
              <a:t>Brute-Force Method:</a:t>
            </a:r>
          </a:p>
          <a:p>
            <a:pPr marL="285750" indent="-285750">
              <a:buFont typeface="Wingdings" panose="05000000000000000000" pitchFamily="2" charset="2"/>
              <a:buChar char="§"/>
            </a:pPr>
            <a:r>
              <a:rPr lang="en-US" sz="1900" dirty="0">
                <a:solidFill>
                  <a:schemeClr val="accent3">
                    <a:lumMod val="50000"/>
                  </a:schemeClr>
                </a:solidFill>
              </a:rPr>
              <a:t>This is the foremost common technique of debugging however is that the least economical method. during this approach, the program is loaded with print statements to print the intermediate values with the hope that a number of the written values can facilitate to spot the statement in error.</a:t>
            </a:r>
          </a:p>
          <a:p>
            <a:pPr marL="285750" indent="-285750">
              <a:buFont typeface="Wingdings" panose="05000000000000000000" pitchFamily="2" charset="2"/>
              <a:buChar char="§"/>
            </a:pPr>
            <a:r>
              <a:rPr lang="en-US" sz="1900" dirty="0">
                <a:solidFill>
                  <a:schemeClr val="accent3">
                    <a:lumMod val="50000"/>
                  </a:schemeClr>
                </a:solidFill>
              </a:rPr>
              <a:t>This approach becomes a lot of systematic with the </a:t>
            </a:r>
            <a:r>
              <a:rPr lang="en-US" sz="1900" dirty="0" err="1">
                <a:solidFill>
                  <a:schemeClr val="accent3">
                    <a:lumMod val="50000"/>
                  </a:schemeClr>
                </a:solidFill>
              </a:rPr>
              <a:t>utilisation</a:t>
            </a:r>
            <a:r>
              <a:rPr lang="en-US" sz="1900" dirty="0">
                <a:solidFill>
                  <a:schemeClr val="accent3">
                    <a:lumMod val="50000"/>
                  </a:schemeClr>
                </a:solidFill>
              </a:rPr>
              <a:t> of a symbolic program (also known as a source code debugger), as a result of values of various variables will be simply checked and breakpoints and watch-points can be easily set to check the values of variables effortlessly.  </a:t>
            </a:r>
          </a:p>
          <a:p>
            <a:pPr marL="285750" indent="-285750">
              <a:buFont typeface="Wingdings" panose="05000000000000000000" pitchFamily="2" charset="2"/>
              <a:buChar char="§"/>
            </a:pPr>
            <a:endParaRPr lang="en-US" sz="1900" dirty="0">
              <a:solidFill>
                <a:schemeClr val="accent2">
                  <a:lumMod val="50000"/>
                </a:schemeClr>
              </a:solidFill>
            </a:endParaRPr>
          </a:p>
          <a:p>
            <a:endParaRPr lang="en-IN" dirty="0">
              <a:solidFill>
                <a:schemeClr val="accent2">
                  <a:lumMod val="50000"/>
                </a:schemeClr>
              </a:solidFill>
            </a:endParaRPr>
          </a:p>
        </p:txBody>
      </p:sp>
    </p:spTree>
    <p:extLst>
      <p:ext uri="{BB962C8B-B14F-4D97-AF65-F5344CB8AC3E}">
        <p14:creationId xmlns:p14="http://schemas.microsoft.com/office/powerpoint/2010/main" val="216536859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bg/>
                                          </p:spTgt>
                                        </p:tgtEl>
                                        <p:attrNameLst>
                                          <p:attrName>style.visibility</p:attrName>
                                        </p:attrNameLst>
                                      </p:cBhvr>
                                      <p:to>
                                        <p:strVal val="visible"/>
                                      </p:to>
                                    </p:set>
                                    <p:animEffect transition="in" filter="fade">
                                      <p:cBhvr>
                                        <p:cTn id="52" dur="500"/>
                                        <p:tgtEl>
                                          <p:spTgt spid="4">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biLevel thresh="25000"/>
            <a:extLst>
              <a:ext uri="{BEBA8EAE-BF5A-486C-A8C5-ECC9F3942E4B}">
                <a14:imgProps xmlns:a14="http://schemas.microsoft.com/office/drawing/2010/main">
                  <a14:imgLayer r:embed="rId3">
                    <a14:imgEffect>
                      <a14:sharpenSoften amount="49000"/>
                    </a14:imgEffect>
                    <a14:imgEffect>
                      <a14:colorTemperature colorTemp="1500"/>
                    </a14:imgEffect>
                    <a14:imgEffect>
                      <a14:saturation sat="400000"/>
                    </a14:imgEffect>
                    <a14:imgEffect>
                      <a14:brightnessContrast bright="-30000" contrast="-44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ThingLink for PowerPoint Add-In">
                <a:extLst>
                  <a:ext uri="{FF2B5EF4-FFF2-40B4-BE49-F238E27FC236}">
                    <a16:creationId xmlns:a16="http://schemas.microsoft.com/office/drawing/2014/main" id="{AE80BAA2-F36B-601A-F72D-42B16F0C0889}"/>
                  </a:ext>
                </a:extLst>
              </p:cNvPr>
              <p:cNvGraphicFramePr>
                <a:graphicFrameLocks noGrp="1"/>
              </p:cNvGraphicFramePr>
              <p:nvPr>
                <p:extLst>
                  <p:ext uri="{D42A27DB-BD31-4B8C-83A1-F6EECF244321}">
                    <p14:modId xmlns:p14="http://schemas.microsoft.com/office/powerpoint/2010/main" val="1923207478"/>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2" name="Add-in 1" title="ThingLink for PowerPoint Add-In">
                <a:extLst>
                  <a:ext uri="{FF2B5EF4-FFF2-40B4-BE49-F238E27FC236}">
                    <a16:creationId xmlns:a16="http://schemas.microsoft.com/office/drawing/2014/main" id="{AE80BAA2-F36B-601A-F72D-42B16F0C0889}"/>
                  </a:ext>
                </a:extLst>
              </p:cNvPr>
              <p:cNvPicPr>
                <a:picLocks noGrp="1" noRot="1" noChangeAspect="1" noMove="1" noResize="1" noEditPoints="1" noAdjustHandles="1" noChangeArrowheads="1" noChangeShapeType="1"/>
              </p:cNvPicPr>
              <p:nvPr/>
            </p:nvPicPr>
            <p:blipFill>
              <a:blip r:embed="rId5"/>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18546865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F0CAFDA3-320A-C24D-A7A1-20C1267EC9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28528" y="0"/>
            <a:ext cx="3263472" cy="6858000"/>
            <a:chOff x="8928528" y="0"/>
            <a:chExt cx="3263472" cy="6858000"/>
          </a:xfrm>
        </p:grpSpPr>
        <p:sp>
          <p:nvSpPr>
            <p:cNvPr id="82" name="Oval 81">
              <a:extLst>
                <a:ext uri="{FF2B5EF4-FFF2-40B4-BE49-F238E27FC236}">
                  <a16:creationId xmlns:a16="http://schemas.microsoft.com/office/drawing/2014/main" id="{D2411669-6E2C-2243-99CD-6BC9D724F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Freeform 23">
              <a:extLst>
                <a:ext uri="{FF2B5EF4-FFF2-40B4-BE49-F238E27FC236}">
                  <a16:creationId xmlns:a16="http://schemas.microsoft.com/office/drawing/2014/main" id="{C4E0C522-0F40-ED44-A700-F1BCD1CF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24">
              <a:extLst>
                <a:ext uri="{FF2B5EF4-FFF2-40B4-BE49-F238E27FC236}">
                  <a16:creationId xmlns:a16="http://schemas.microsoft.com/office/drawing/2014/main" id="{B79B4380-CBEC-C341-A10E-5EF9A8597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Oval 84">
              <a:extLst>
                <a:ext uri="{FF2B5EF4-FFF2-40B4-BE49-F238E27FC236}">
                  <a16:creationId xmlns:a16="http://schemas.microsoft.com/office/drawing/2014/main" id="{F04AD70E-5490-4C4E-A05D-D67949C51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128A8883-9F24-0047-92B7-45B3D2E7D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AAC3A3BB-FD2C-FB44-9478-FA87EF229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Freeform 28">
              <a:extLst>
                <a:ext uri="{FF2B5EF4-FFF2-40B4-BE49-F238E27FC236}">
                  <a16:creationId xmlns:a16="http://schemas.microsoft.com/office/drawing/2014/main" id="{BF46B3B1-E981-BB40-B916-51A6D3851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29">
              <a:extLst>
                <a:ext uri="{FF2B5EF4-FFF2-40B4-BE49-F238E27FC236}">
                  <a16:creationId xmlns:a16="http://schemas.microsoft.com/office/drawing/2014/main" id="{EA7DAE92-7D6B-B042-83BE-047C8EC322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30">
              <a:extLst>
                <a:ext uri="{FF2B5EF4-FFF2-40B4-BE49-F238E27FC236}">
                  <a16:creationId xmlns:a16="http://schemas.microsoft.com/office/drawing/2014/main" id="{06AADCE6-4277-EA49-AF23-63B53CA67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 name="Freeform 31">
              <a:extLst>
                <a:ext uri="{FF2B5EF4-FFF2-40B4-BE49-F238E27FC236}">
                  <a16:creationId xmlns:a16="http://schemas.microsoft.com/office/drawing/2014/main" id="{58CEA343-047B-DF4E-A7A8-881C7740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 name="Freeform 32">
              <a:extLst>
                <a:ext uri="{FF2B5EF4-FFF2-40B4-BE49-F238E27FC236}">
                  <a16:creationId xmlns:a16="http://schemas.microsoft.com/office/drawing/2014/main" id="{FCCBAA07-17CE-2740-AA04-AEDA5EAD2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3" name="Freeform 33">
              <a:extLst>
                <a:ext uri="{FF2B5EF4-FFF2-40B4-BE49-F238E27FC236}">
                  <a16:creationId xmlns:a16="http://schemas.microsoft.com/office/drawing/2014/main" id="{BF15C430-7951-6040-BD4C-4E996E944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4" name="Freeform 34">
              <a:extLst>
                <a:ext uri="{FF2B5EF4-FFF2-40B4-BE49-F238E27FC236}">
                  <a16:creationId xmlns:a16="http://schemas.microsoft.com/office/drawing/2014/main" id="{0B3467F9-370D-5C4C-9EDE-E0CA0E401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cxnSp>
        <p:nvCxnSpPr>
          <p:cNvPr id="96" name="Straight Connector 95">
            <a:extLst>
              <a:ext uri="{FF2B5EF4-FFF2-40B4-BE49-F238E27FC236}">
                <a16:creationId xmlns:a16="http://schemas.microsoft.com/office/drawing/2014/main" id="{8231D73A-BA91-794F-8C09-4F4B41A6D0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98" name="Rectangle 9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0E653B-895F-8136-1D57-1FE40E1EB3A8}"/>
              </a:ext>
            </a:extLst>
          </p:cNvPr>
          <p:cNvSpPr>
            <a:spLocks noGrp="1"/>
          </p:cNvSpPr>
          <p:nvPr>
            <p:ph type="title"/>
          </p:nvPr>
        </p:nvSpPr>
        <p:spPr>
          <a:xfrm>
            <a:off x="105111" y="219078"/>
            <a:ext cx="10305713" cy="462566"/>
          </a:xfrm>
        </p:spPr>
        <p:txBody>
          <a:bodyPr vert="horz" lIns="91440" tIns="45720" rIns="91440" bIns="45720" rtlCol="0" anchor="t">
            <a:normAutofit fontScale="90000"/>
          </a:bodyPr>
          <a:lstStyle/>
          <a:p>
            <a:pPr>
              <a:lnSpc>
                <a:spcPct val="90000"/>
              </a:lnSpc>
            </a:pPr>
            <a:r>
              <a:rPr lang="en-US" sz="2800" dirty="0">
                <a:solidFill>
                  <a:srgbClr val="002060"/>
                </a:solidFill>
                <a:latin typeface="Baskerville Old Face" panose="02020602080505020303" pitchFamily="18" charset="0"/>
              </a:rPr>
              <a:t>     </a:t>
            </a:r>
            <a:r>
              <a:rPr lang="en-US" sz="2800" i="1" dirty="0">
                <a:solidFill>
                  <a:srgbClr val="002060"/>
                </a:solidFill>
                <a:latin typeface="Baskerville Old Face" panose="02020602080505020303" pitchFamily="18" charset="0"/>
              </a:rPr>
              <a:t>DESIGN AND IMPLEMENTATION OF EFFICIENT PROGRAMS</a:t>
            </a:r>
            <a:br>
              <a:rPr lang="en-US" sz="2800" dirty="0"/>
            </a:br>
            <a:r>
              <a:rPr lang="en-US" sz="2800" dirty="0"/>
              <a:t> </a:t>
            </a:r>
          </a:p>
        </p:txBody>
      </p:sp>
      <p:sp>
        <p:nvSpPr>
          <p:cNvPr id="237" name="Text Placeholder 3">
            <a:extLst>
              <a:ext uri="{FF2B5EF4-FFF2-40B4-BE49-F238E27FC236}">
                <a16:creationId xmlns:a16="http://schemas.microsoft.com/office/drawing/2014/main" id="{C3545E7F-479B-92B7-139A-85825240ABC5}"/>
              </a:ext>
            </a:extLst>
          </p:cNvPr>
          <p:cNvSpPr>
            <a:spLocks noGrp="1"/>
          </p:cNvSpPr>
          <p:nvPr>
            <p:ph type="body" sz="half" idx="2"/>
          </p:nvPr>
        </p:nvSpPr>
        <p:spPr>
          <a:xfrm>
            <a:off x="333010" y="922432"/>
            <a:ext cx="7113070" cy="5245269"/>
          </a:xfrm>
        </p:spPr>
        <p:txBody>
          <a:bodyPr vert="horz" lIns="91440" tIns="45720" rIns="91440" bIns="45720" rtlCol="0">
            <a:normAutofit/>
          </a:bodyPr>
          <a:lstStyle/>
          <a:p>
            <a:pPr marL="285750" indent="-228600">
              <a:lnSpc>
                <a:spcPct val="90000"/>
              </a:lnSpc>
              <a:buClr>
                <a:srgbClr val="002060"/>
              </a:buClr>
              <a:buFont typeface="Arial" panose="020B0604020202020204" pitchFamily="34" charset="0"/>
              <a:buChar char="•"/>
            </a:pPr>
            <a:r>
              <a:rPr lang="en-US" sz="1900" dirty="0">
                <a:solidFill>
                  <a:srgbClr val="002060"/>
                </a:solidFill>
              </a:rPr>
              <a:t>The design and development of efficient and maintainable programs depends on </a:t>
            </a:r>
            <a:r>
              <a:rPr lang="en-US" sz="1900" b="1" dirty="0">
                <a:solidFill>
                  <a:srgbClr val="002060"/>
                </a:solidFill>
              </a:rPr>
              <a:t>the approach adapted by the programmer to do various activities that need to be performed during the development process.</a:t>
            </a:r>
          </a:p>
          <a:p>
            <a:pPr marL="285750" indent="-228600">
              <a:lnSpc>
                <a:spcPct val="90000"/>
              </a:lnSpc>
              <a:buClr>
                <a:srgbClr val="002060"/>
              </a:buClr>
              <a:buFont typeface="Arial" panose="020B0604020202020204" pitchFamily="34" charset="0"/>
              <a:buChar char="•"/>
            </a:pPr>
            <a:r>
              <a:rPr lang="en-US" sz="1900" dirty="0">
                <a:solidFill>
                  <a:srgbClr val="002060"/>
                </a:solidFill>
              </a:rPr>
              <a:t>The entire software (collection of programs) </a:t>
            </a:r>
            <a:r>
              <a:rPr lang="en-US" sz="1900" b="1" dirty="0">
                <a:solidFill>
                  <a:srgbClr val="002060"/>
                </a:solidFill>
              </a:rPr>
              <a:t>development process is divided into a  number of phases where each phase performs a well defined task.</a:t>
            </a:r>
          </a:p>
          <a:p>
            <a:pPr marL="285750" indent="-228600">
              <a:lnSpc>
                <a:spcPct val="90000"/>
              </a:lnSpc>
              <a:buClr>
                <a:srgbClr val="002060"/>
              </a:buClr>
              <a:buFont typeface="Arial" panose="020B0604020202020204" pitchFamily="34" charset="0"/>
              <a:buChar char="•"/>
            </a:pPr>
            <a:r>
              <a:rPr lang="en-US" sz="1900" dirty="0">
                <a:solidFill>
                  <a:srgbClr val="002060"/>
                </a:solidFill>
              </a:rPr>
              <a:t>The whole process is called </a:t>
            </a:r>
            <a:r>
              <a:rPr lang="en-US" sz="1900" b="1" dirty="0">
                <a:solidFill>
                  <a:srgbClr val="002060"/>
                </a:solidFill>
              </a:rPr>
              <a:t>SOFTWARE DEVELOPMENT LIFE CYCLE</a:t>
            </a:r>
          </a:p>
          <a:p>
            <a:pPr marL="285750" indent="-228600">
              <a:lnSpc>
                <a:spcPct val="90000"/>
              </a:lnSpc>
              <a:buClr>
                <a:srgbClr val="002060"/>
              </a:buClr>
              <a:buFont typeface="Arial" panose="020B0604020202020204" pitchFamily="34" charset="0"/>
              <a:buChar char="•"/>
            </a:pPr>
            <a:r>
              <a:rPr lang="en-US" sz="1900" dirty="0">
                <a:solidFill>
                  <a:srgbClr val="002060"/>
                </a:solidFill>
              </a:rPr>
              <a:t>The Software development life cycle involves different phases like </a:t>
            </a:r>
            <a:r>
              <a:rPr lang="en-US" sz="1900" b="1" dirty="0">
                <a:solidFill>
                  <a:srgbClr val="002060"/>
                </a:solidFill>
              </a:rPr>
              <a:t>Planning/Ideation; Requirement Analysis; Design; Implementation; Testing; Software Deployment, Training and Support; and the last phase is Maintenance.</a:t>
            </a:r>
          </a:p>
          <a:p>
            <a:pPr marL="742950" lvl="1" indent="-228600">
              <a:lnSpc>
                <a:spcPct val="90000"/>
              </a:lnSpc>
              <a:buClr>
                <a:schemeClr val="accent3"/>
              </a:buClr>
              <a:buFont typeface="Arial" panose="020B0604020202020204" pitchFamily="34" charset="0"/>
              <a:buChar char="•"/>
            </a:pPr>
            <a:endParaRPr lang="en-US" dirty="0">
              <a:effectLst/>
            </a:endParaRPr>
          </a:p>
          <a:p>
            <a:pPr marL="285750" indent="-228600">
              <a:lnSpc>
                <a:spcPct val="90000"/>
              </a:lnSpc>
              <a:buClr>
                <a:srgbClr val="002060"/>
              </a:buClr>
              <a:buFont typeface="Arial" panose="020B0604020202020204" pitchFamily="34" charset="0"/>
              <a:buChar char="•"/>
            </a:pPr>
            <a:endParaRPr lang="en-US" sz="1000" dirty="0"/>
          </a:p>
        </p:txBody>
      </p:sp>
      <p:grpSp>
        <p:nvGrpSpPr>
          <p:cNvPr id="100" name="Group 99">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01"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2"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cxnSp>
        <p:nvCxnSpPr>
          <p:cNvPr id="106" name="Straight Connector 105">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437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6" name="Picture 5" descr="A person reaching for a paper on a table full of paper and sticky notes">
            <a:extLst>
              <a:ext uri="{FF2B5EF4-FFF2-40B4-BE49-F238E27FC236}">
                <a16:creationId xmlns:a16="http://schemas.microsoft.com/office/drawing/2014/main" id="{BC805F1B-D467-35C5-7E18-E8683AD52D8C}"/>
              </a:ext>
            </a:extLst>
          </p:cNvPr>
          <p:cNvPicPr>
            <a:picLocks noChangeAspect="1"/>
          </p:cNvPicPr>
          <p:nvPr/>
        </p:nvPicPr>
        <p:blipFill rotWithShape="1">
          <a:blip r:embed="rId3"/>
          <a:srcRect l="26838" r="27831" b="-2"/>
          <a:stretch/>
        </p:blipFill>
        <p:spPr>
          <a:xfrm>
            <a:off x="7678220" y="922434"/>
            <a:ext cx="3725597" cy="5245269"/>
          </a:xfrm>
          <a:prstGeom prst="rect">
            <a:avLst/>
          </a:prstGeom>
        </p:spPr>
      </p:pic>
    </p:spTree>
    <p:custDataLst>
      <p:tags r:id="rId1"/>
    </p:custDataLst>
    <p:extLst>
      <p:ext uri="{BB962C8B-B14F-4D97-AF65-F5344CB8AC3E}">
        <p14:creationId xmlns:p14="http://schemas.microsoft.com/office/powerpoint/2010/main" val="312466138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9" name="Oval 8">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Oval 16">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Oval 22">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4" name="Straight Connector 33">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6" name="Rectangle 35">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erial view of a highway near the ocean">
            <a:extLst>
              <a:ext uri="{FF2B5EF4-FFF2-40B4-BE49-F238E27FC236}">
                <a16:creationId xmlns:a16="http://schemas.microsoft.com/office/drawing/2014/main" id="{5DDBA1FE-AD6D-8331-C274-7E6834012D1C}"/>
              </a:ext>
            </a:extLst>
          </p:cNvPr>
          <p:cNvPicPr>
            <a:picLocks noChangeAspect="1"/>
          </p:cNvPicPr>
          <p:nvPr/>
        </p:nvPicPr>
        <p:blipFill rotWithShape="1">
          <a:blip r:embed="rId2"/>
          <a:srcRect t="11833" b="13167"/>
          <a:stretch/>
        </p:blipFill>
        <p:spPr>
          <a:xfrm>
            <a:off x="20" y="1"/>
            <a:ext cx="12191980" cy="6857999"/>
          </a:xfrm>
          <a:prstGeom prst="rect">
            <a:avLst/>
          </a:prstGeom>
        </p:spPr>
      </p:pic>
      <p:sp>
        <p:nvSpPr>
          <p:cNvPr id="38" name="Rectangle">
            <a:extLst>
              <a:ext uri="{FF2B5EF4-FFF2-40B4-BE49-F238E27FC236}">
                <a16:creationId xmlns:a16="http://schemas.microsoft.com/office/drawing/2014/main" id="{8B80D579-AC08-8D49-BB6A-21123F80B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8469492" cy="6858000"/>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A971767B-BF86-2DFB-5B90-DC3EC00B780E}"/>
              </a:ext>
            </a:extLst>
          </p:cNvPr>
          <p:cNvSpPr>
            <a:spLocks noGrp="1"/>
          </p:cNvSpPr>
          <p:nvPr>
            <p:ph type="title"/>
          </p:nvPr>
        </p:nvSpPr>
        <p:spPr>
          <a:xfrm>
            <a:off x="565150" y="768334"/>
            <a:ext cx="8739271" cy="2866405"/>
          </a:xfrm>
        </p:spPr>
        <p:txBody>
          <a:bodyPr vert="horz" lIns="91440" tIns="45720" rIns="91440" bIns="45720" rtlCol="0" anchor="t">
            <a:normAutofit/>
          </a:bodyPr>
          <a:lstStyle/>
          <a:p>
            <a:r>
              <a:rPr lang="en-US" sz="6600" dirty="0">
                <a:effectLst>
                  <a:outerShdw blurRad="38100" dist="38100" dir="2700000" algn="tl">
                    <a:srgbClr val="000000">
                      <a:alpha val="43137"/>
                    </a:srgbClr>
                  </a:outerShdw>
                </a:effectLst>
              </a:rPr>
              <a:t>               Thank you</a:t>
            </a:r>
          </a:p>
        </p:txBody>
      </p:sp>
      <p:cxnSp>
        <p:nvCxnSpPr>
          <p:cNvPr id="40" name="Straight Connector 39">
            <a:extLst>
              <a:ext uri="{FF2B5EF4-FFF2-40B4-BE49-F238E27FC236}">
                <a16:creationId xmlns:a16="http://schemas.microsoft.com/office/drawing/2014/main" id="{EC392F51-F23E-E242-9750-A5B1F128E5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44406D7A-DB1A-D940-8AD1-93FAF9DD71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43" name="Freeform 40">
              <a:extLst>
                <a:ext uri="{FF2B5EF4-FFF2-40B4-BE49-F238E27FC236}">
                  <a16:creationId xmlns:a16="http://schemas.microsoft.com/office/drawing/2014/main" id="{D0F85DF7-431B-BE45-B932-0E22FC3F8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41">
              <a:extLst>
                <a:ext uri="{FF2B5EF4-FFF2-40B4-BE49-F238E27FC236}">
                  <a16:creationId xmlns:a16="http://schemas.microsoft.com/office/drawing/2014/main" id="{BEA0AA89-2965-2A44-B84E-51C748B2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42">
              <a:extLst>
                <a:ext uri="{FF2B5EF4-FFF2-40B4-BE49-F238E27FC236}">
                  <a16:creationId xmlns:a16="http://schemas.microsoft.com/office/drawing/2014/main" id="{7EC47259-887A-FD48-989C-42BC5A3C9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43">
              <a:extLst>
                <a:ext uri="{FF2B5EF4-FFF2-40B4-BE49-F238E27FC236}">
                  <a16:creationId xmlns:a16="http://schemas.microsoft.com/office/drawing/2014/main" id="{16E261C3-18BE-934F-8A2B-59BE70AE2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4">
              <a:extLst>
                <a:ext uri="{FF2B5EF4-FFF2-40B4-BE49-F238E27FC236}">
                  <a16:creationId xmlns:a16="http://schemas.microsoft.com/office/drawing/2014/main" id="{35A2267B-0862-A24E-87D2-6CE5187CF9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45">
              <a:extLst>
                <a:ext uri="{FF2B5EF4-FFF2-40B4-BE49-F238E27FC236}">
                  <a16:creationId xmlns:a16="http://schemas.microsoft.com/office/drawing/2014/main" id="{A404A0DE-A076-8C4E-B8D4-EBC945337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53">
              <a:extLst>
                <a:ext uri="{FF2B5EF4-FFF2-40B4-BE49-F238E27FC236}">
                  <a16:creationId xmlns:a16="http://schemas.microsoft.com/office/drawing/2014/main" id="{9EED6D73-C275-3347-BB66-C83964257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Picture 4" descr="Text&#10;&#10;Description automatically generated">
            <a:extLst>
              <a:ext uri="{FF2B5EF4-FFF2-40B4-BE49-F238E27FC236}">
                <a16:creationId xmlns:a16="http://schemas.microsoft.com/office/drawing/2014/main" id="{E634D673-CC37-9E75-0555-D50AC2BC4AE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76463" y="-2"/>
            <a:ext cx="12368443" cy="6857999"/>
          </a:xfrm>
          <a:prstGeom prst="rect">
            <a:avLst/>
          </a:prstGeom>
        </p:spPr>
      </p:pic>
    </p:spTree>
    <p:extLst>
      <p:ext uri="{BB962C8B-B14F-4D97-AF65-F5344CB8AC3E}">
        <p14:creationId xmlns:p14="http://schemas.microsoft.com/office/powerpoint/2010/main" val="3216833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F6595-D906-7FA1-B9B8-473896151CA7}"/>
              </a:ext>
            </a:extLst>
          </p:cNvPr>
          <p:cNvSpPr>
            <a:spLocks noGrp="1"/>
          </p:cNvSpPr>
          <p:nvPr>
            <p:ph type="title"/>
          </p:nvPr>
        </p:nvSpPr>
        <p:spPr>
          <a:xfrm>
            <a:off x="565150" y="266700"/>
            <a:ext cx="11207750" cy="1038225"/>
          </a:xfrm>
        </p:spPr>
        <p:txBody>
          <a:bodyPr>
            <a:normAutofit/>
          </a:bodyPr>
          <a:lstStyle/>
          <a:p>
            <a:r>
              <a:rPr lang="en-IN" sz="2800" i="1" dirty="0">
                <a:solidFill>
                  <a:srgbClr val="002060"/>
                </a:solidFill>
                <a:latin typeface="Baskerville Old Face" panose="02020602080505020303" pitchFamily="18" charset="0"/>
              </a:rPr>
              <a:t>ADVANTAGES OF FOLLOWING THE SOFTWARE DEVELOPMENT LIFE CYCLE</a:t>
            </a:r>
            <a:endParaRPr lang="en-IN" sz="2800" dirty="0"/>
          </a:p>
        </p:txBody>
      </p:sp>
      <p:sp>
        <p:nvSpPr>
          <p:cNvPr id="3" name="Content Placeholder 2">
            <a:extLst>
              <a:ext uri="{FF2B5EF4-FFF2-40B4-BE49-F238E27FC236}">
                <a16:creationId xmlns:a16="http://schemas.microsoft.com/office/drawing/2014/main" id="{6B47A0C6-14E2-FEAE-B689-37590AE3A3DB}"/>
              </a:ext>
            </a:extLst>
          </p:cNvPr>
          <p:cNvSpPr>
            <a:spLocks noGrp="1"/>
          </p:cNvSpPr>
          <p:nvPr>
            <p:ph idx="1"/>
          </p:nvPr>
        </p:nvSpPr>
        <p:spPr>
          <a:xfrm>
            <a:off x="565151" y="1304925"/>
            <a:ext cx="9693274" cy="4772025"/>
          </a:xfrm>
        </p:spPr>
        <p:txBody>
          <a:bodyPr>
            <a:normAutofit fontScale="92500" lnSpcReduction="10000"/>
          </a:bodyPr>
          <a:lstStyle/>
          <a:p>
            <a:pPr marL="57150">
              <a:lnSpc>
                <a:spcPct val="90000"/>
              </a:lnSpc>
              <a:buClr>
                <a:srgbClr val="002060"/>
              </a:buClr>
            </a:pPr>
            <a:r>
              <a:rPr lang="en-US" sz="2300" dirty="0">
                <a:solidFill>
                  <a:srgbClr val="002060"/>
                </a:solidFill>
                <a:effectLst/>
              </a:rPr>
              <a:t>While there are countless advantages of having this structure for a design project, here are the most common ones:</a:t>
            </a:r>
          </a:p>
          <a:p>
            <a:pPr marL="857250" lvl="1" indent="-342900">
              <a:lnSpc>
                <a:spcPct val="90000"/>
              </a:lnSpc>
              <a:buClr>
                <a:srgbClr val="002060"/>
              </a:buClr>
              <a:buFont typeface="Wingdings" panose="05000000000000000000" pitchFamily="2" charset="2"/>
              <a:buChar char="Ø"/>
            </a:pPr>
            <a:r>
              <a:rPr lang="en-US" sz="2300" b="1" dirty="0">
                <a:solidFill>
                  <a:srgbClr val="002060"/>
                </a:solidFill>
                <a:effectLst/>
              </a:rPr>
              <a:t>It makes it clear what the problem or goal is. It is easy to get ahead of yourself when taking on a large project. </a:t>
            </a:r>
            <a:r>
              <a:rPr lang="en-US" sz="2300" dirty="0">
                <a:solidFill>
                  <a:srgbClr val="002060"/>
                </a:solidFill>
                <a:effectLst/>
              </a:rPr>
              <a:t>With the SDLC you can clearly see the goals and the problems so that the plan is implemented with precision and relevance.</a:t>
            </a:r>
          </a:p>
          <a:p>
            <a:pPr marL="857250" lvl="1" indent="-342900">
              <a:lnSpc>
                <a:spcPct val="90000"/>
              </a:lnSpc>
              <a:buClr>
                <a:srgbClr val="002060"/>
              </a:buClr>
              <a:buFont typeface="Wingdings" panose="05000000000000000000" pitchFamily="2" charset="2"/>
              <a:buChar char="Ø"/>
            </a:pPr>
            <a:r>
              <a:rPr lang="en-US" sz="2300" b="1" dirty="0">
                <a:solidFill>
                  <a:srgbClr val="002060"/>
                </a:solidFill>
              </a:rPr>
              <a:t>The project can continuously loop around until it is perfect. </a:t>
            </a:r>
            <a:endParaRPr lang="en-US" sz="2300" b="1" dirty="0">
              <a:solidFill>
                <a:srgbClr val="002060"/>
              </a:solidFill>
              <a:effectLst/>
            </a:endParaRPr>
          </a:p>
          <a:p>
            <a:pPr marL="857250" lvl="1" indent="-342900">
              <a:lnSpc>
                <a:spcPct val="90000"/>
              </a:lnSpc>
              <a:buClr>
                <a:srgbClr val="002060"/>
              </a:buClr>
              <a:buFont typeface="Wingdings" panose="05000000000000000000" pitchFamily="2" charset="2"/>
              <a:buChar char="Ø"/>
            </a:pPr>
            <a:r>
              <a:rPr lang="en-US" sz="2300" b="1" dirty="0">
                <a:solidFill>
                  <a:srgbClr val="002060"/>
                </a:solidFill>
                <a:effectLst/>
              </a:rPr>
              <a:t>When designing and implementing a project, a software development life cycle is the solution. </a:t>
            </a:r>
            <a:r>
              <a:rPr lang="en-US" sz="2300" dirty="0">
                <a:solidFill>
                  <a:srgbClr val="002060"/>
                </a:solidFill>
                <a:effectLst/>
              </a:rPr>
              <a:t>It's the best way to ensure optimal control, </a:t>
            </a:r>
            <a:r>
              <a:rPr lang="en-US" sz="2900" dirty="0">
                <a:solidFill>
                  <a:srgbClr val="002060"/>
                </a:solidFill>
                <a:effectLst/>
              </a:rPr>
              <a:t>minimize</a:t>
            </a:r>
            <a:r>
              <a:rPr lang="en-US" sz="2300" dirty="0">
                <a:solidFill>
                  <a:srgbClr val="002060"/>
                </a:solidFill>
                <a:effectLst/>
              </a:rPr>
              <a:t> problems, and allow the project manager to run production without having to micromanage the project members.</a:t>
            </a:r>
          </a:p>
          <a:p>
            <a:pPr marL="857250" lvl="1" indent="-342900">
              <a:lnSpc>
                <a:spcPct val="90000"/>
              </a:lnSpc>
              <a:buClr>
                <a:srgbClr val="002060"/>
              </a:buClr>
              <a:buFont typeface="Wingdings" panose="05000000000000000000" pitchFamily="2" charset="2"/>
              <a:buChar char="Ø"/>
            </a:pPr>
            <a:r>
              <a:rPr lang="en-US" sz="2300" b="1" dirty="0">
                <a:solidFill>
                  <a:srgbClr val="002060"/>
                </a:solidFill>
                <a:effectLst/>
              </a:rPr>
              <a:t>If a key project member leaves, a new member can pick up where they left off. </a:t>
            </a:r>
            <a:r>
              <a:rPr lang="en-US" sz="2300" dirty="0">
                <a:solidFill>
                  <a:srgbClr val="002060"/>
                </a:solidFill>
                <a:effectLst/>
              </a:rPr>
              <a:t>The SDLC gives you a well-structured and well-documented paper trail of the entire project that is complete with records of everything that occurs.</a:t>
            </a:r>
          </a:p>
          <a:p>
            <a:endParaRPr lang="en-IN" dirty="0"/>
          </a:p>
        </p:txBody>
      </p:sp>
    </p:spTree>
    <p:extLst>
      <p:ext uri="{BB962C8B-B14F-4D97-AF65-F5344CB8AC3E}">
        <p14:creationId xmlns:p14="http://schemas.microsoft.com/office/powerpoint/2010/main" val="2140543343"/>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p:cTn id="1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1" end="1"/>
                                            </p:txEl>
                                          </p:spTgt>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p:cTn id="15"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2" end="2"/>
                                            </p:txEl>
                                          </p:spTgt>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p:cTn id="19"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3" end="3"/>
                                            </p:txEl>
                                          </p:spTgt>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p:cTn id="23"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4" dur="500" fill="hold"/>
                                        <p:tgtEl>
                                          <p:spTgt spid="3">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B2EF0-7DCC-BB6D-6685-E30E92FB7A99}"/>
              </a:ext>
            </a:extLst>
          </p:cNvPr>
          <p:cNvSpPr>
            <a:spLocks noGrp="1"/>
          </p:cNvSpPr>
          <p:nvPr>
            <p:ph type="title"/>
          </p:nvPr>
        </p:nvSpPr>
        <p:spPr>
          <a:xfrm>
            <a:off x="7530860" y="6072996"/>
            <a:ext cx="3264140" cy="258793"/>
          </a:xfrm>
        </p:spPr>
        <p:txBody>
          <a:bodyPr>
            <a:noAutofit/>
          </a:bodyPr>
          <a:lstStyle/>
          <a:p>
            <a:r>
              <a:rPr lang="en-IN" sz="800" b="0" dirty="0">
                <a:solidFill>
                  <a:schemeClr val="accent3">
                    <a:lumMod val="60000"/>
                    <a:lumOff val="40000"/>
                  </a:schemeClr>
                </a:solidFill>
              </a:rPr>
              <a:t>Source : https://ncube.com/blog/software-development-life-cycle-guide</a:t>
            </a:r>
          </a:p>
        </p:txBody>
      </p:sp>
      <p:pic>
        <p:nvPicPr>
          <p:cNvPr id="5" name="Content Placeholder 4">
            <a:extLst>
              <a:ext uri="{FF2B5EF4-FFF2-40B4-BE49-F238E27FC236}">
                <a16:creationId xmlns:a16="http://schemas.microsoft.com/office/drawing/2014/main" id="{BCA0D898-063A-657B-7FFC-65841121F72E}"/>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9394" y="719090"/>
            <a:ext cx="9845335" cy="5353906"/>
          </a:xfrm>
        </p:spPr>
      </p:pic>
    </p:spTree>
    <p:extLst>
      <p:ext uri="{BB962C8B-B14F-4D97-AF65-F5344CB8AC3E}">
        <p14:creationId xmlns:p14="http://schemas.microsoft.com/office/powerpoint/2010/main" val="283337804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0"/>
                <a:lumOff val="100000"/>
              </a:schemeClr>
            </a:gs>
            <a:gs pos="2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B5D09-759F-56C9-AEE1-CF79A7BF230D}"/>
              </a:ext>
            </a:extLst>
          </p:cNvPr>
          <p:cNvSpPr>
            <a:spLocks noGrp="1"/>
          </p:cNvSpPr>
          <p:nvPr>
            <p:ph type="title"/>
          </p:nvPr>
        </p:nvSpPr>
        <p:spPr>
          <a:xfrm>
            <a:off x="3844377" y="203946"/>
            <a:ext cx="3609983" cy="686870"/>
          </a:xfrm>
        </p:spPr>
        <p:txBody>
          <a:bodyPr/>
          <a:lstStyle/>
          <a:p>
            <a:r>
              <a:rPr lang="en-IN" i="1" dirty="0">
                <a:solidFill>
                  <a:srgbClr val="002060"/>
                </a:solidFill>
                <a:latin typeface="Baskerville Old Face" panose="02020602080505020303" pitchFamily="18" charset="0"/>
              </a:rPr>
              <a:t>     </a:t>
            </a:r>
            <a:r>
              <a:rPr lang="en-IN" sz="3600" i="1" dirty="0">
                <a:solidFill>
                  <a:srgbClr val="002060"/>
                </a:solidFill>
                <a:effectLst>
                  <a:outerShdw blurRad="38100" dist="38100" dir="2700000" algn="tl">
                    <a:srgbClr val="000000">
                      <a:alpha val="43137"/>
                    </a:srgbClr>
                  </a:outerShdw>
                </a:effectLst>
                <a:latin typeface="Baskerville Old Face" panose="02020602080505020303" pitchFamily="18" charset="0"/>
              </a:rPr>
              <a:t>IDEATION</a:t>
            </a:r>
          </a:p>
        </p:txBody>
      </p:sp>
      <p:pic>
        <p:nvPicPr>
          <p:cNvPr id="6" name="Picture Placeholder 5">
            <a:extLst>
              <a:ext uri="{FF2B5EF4-FFF2-40B4-BE49-F238E27FC236}">
                <a16:creationId xmlns:a16="http://schemas.microsoft.com/office/drawing/2014/main" id="{428FB77E-3C3C-FF74-F6EC-E08A6FB8B010}"/>
              </a:ext>
              <a:ext uri="{C183D7F6-B498-43B3-948B-1728B52AA6E4}">
                <adec:decorative xmlns:adec="http://schemas.microsoft.com/office/drawing/2017/decorative" val="1"/>
              </a:ext>
            </a:extLst>
          </p:cNvPr>
          <p:cNvPicPr>
            <a:picLocks noGrp="1" noChangeAspect="1"/>
          </p:cNvPicPr>
          <p:nvPr>
            <p:ph type="pic" idx="1"/>
          </p:nvPr>
        </p:nvPicPr>
        <p:blipFill rotWithShape="1">
          <a:blip r:embed="rId3"/>
          <a:srcRect t="7724" b="7724"/>
          <a:stretch/>
        </p:blipFill>
        <p:spPr>
          <a:xfrm>
            <a:off x="5224463" y="890815"/>
            <a:ext cx="6662737" cy="5047529"/>
          </a:xfrm>
        </p:spPr>
      </p:pic>
      <p:graphicFrame>
        <p:nvGraphicFramePr>
          <p:cNvPr id="8" name="Text Placeholder 3">
            <a:extLst>
              <a:ext uri="{FF2B5EF4-FFF2-40B4-BE49-F238E27FC236}">
                <a16:creationId xmlns:a16="http://schemas.microsoft.com/office/drawing/2014/main" id="{9075F684-52EB-4F69-DBD1-EDF18FFC7BA4}"/>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656734866"/>
              </p:ext>
            </p:extLst>
          </p:nvPr>
        </p:nvGraphicFramePr>
        <p:xfrm>
          <a:off x="565150" y="1114098"/>
          <a:ext cx="4511347" cy="46471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60065180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0"/>
                <a:lumOff val="100000"/>
              </a:schemeClr>
            </a:gs>
            <a:gs pos="2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187" name="Group 186">
            <a:extLst>
              <a:ext uri="{FF2B5EF4-FFF2-40B4-BE49-F238E27FC236}">
                <a16:creationId xmlns:a16="http://schemas.microsoft.com/office/drawing/2014/main" id="{F0CAFDA3-320A-C24D-A7A1-20C1267EC9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28528" y="0"/>
            <a:ext cx="3263472" cy="6858000"/>
            <a:chOff x="8928528" y="0"/>
            <a:chExt cx="3263472" cy="6858000"/>
          </a:xfrm>
        </p:grpSpPr>
        <p:sp>
          <p:nvSpPr>
            <p:cNvPr id="188" name="Oval 187">
              <a:extLst>
                <a:ext uri="{FF2B5EF4-FFF2-40B4-BE49-F238E27FC236}">
                  <a16:creationId xmlns:a16="http://schemas.microsoft.com/office/drawing/2014/main" id="{D2411669-6E2C-2243-99CD-6BC9D724F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Freeform 23">
              <a:extLst>
                <a:ext uri="{FF2B5EF4-FFF2-40B4-BE49-F238E27FC236}">
                  <a16:creationId xmlns:a16="http://schemas.microsoft.com/office/drawing/2014/main" id="{C4E0C522-0F40-ED44-A700-F1BCD1CF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0" name="Freeform 24">
              <a:extLst>
                <a:ext uri="{FF2B5EF4-FFF2-40B4-BE49-F238E27FC236}">
                  <a16:creationId xmlns:a16="http://schemas.microsoft.com/office/drawing/2014/main" id="{B79B4380-CBEC-C341-A10E-5EF9A8597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1" name="Oval 190">
              <a:extLst>
                <a:ext uri="{FF2B5EF4-FFF2-40B4-BE49-F238E27FC236}">
                  <a16:creationId xmlns:a16="http://schemas.microsoft.com/office/drawing/2014/main" id="{F04AD70E-5490-4C4E-A05D-D67949C51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Oval 191">
              <a:extLst>
                <a:ext uri="{FF2B5EF4-FFF2-40B4-BE49-F238E27FC236}">
                  <a16:creationId xmlns:a16="http://schemas.microsoft.com/office/drawing/2014/main" id="{128A8883-9F24-0047-92B7-45B3D2E7D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Oval 192">
              <a:extLst>
                <a:ext uri="{FF2B5EF4-FFF2-40B4-BE49-F238E27FC236}">
                  <a16:creationId xmlns:a16="http://schemas.microsoft.com/office/drawing/2014/main" id="{AAC3A3BB-FD2C-FB44-9478-FA87EF229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Freeform 28">
              <a:extLst>
                <a:ext uri="{FF2B5EF4-FFF2-40B4-BE49-F238E27FC236}">
                  <a16:creationId xmlns:a16="http://schemas.microsoft.com/office/drawing/2014/main" id="{BF46B3B1-E981-BB40-B916-51A6D3851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5" name="Freeform 29">
              <a:extLst>
                <a:ext uri="{FF2B5EF4-FFF2-40B4-BE49-F238E27FC236}">
                  <a16:creationId xmlns:a16="http://schemas.microsoft.com/office/drawing/2014/main" id="{EA7DAE92-7D6B-B042-83BE-047C8EC322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6" name="Freeform 30">
              <a:extLst>
                <a:ext uri="{FF2B5EF4-FFF2-40B4-BE49-F238E27FC236}">
                  <a16:creationId xmlns:a16="http://schemas.microsoft.com/office/drawing/2014/main" id="{06AADCE6-4277-EA49-AF23-63B53CA67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7" name="Freeform 31">
              <a:extLst>
                <a:ext uri="{FF2B5EF4-FFF2-40B4-BE49-F238E27FC236}">
                  <a16:creationId xmlns:a16="http://schemas.microsoft.com/office/drawing/2014/main" id="{58CEA343-047B-DF4E-A7A8-881C7740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8" name="Freeform 32">
              <a:extLst>
                <a:ext uri="{FF2B5EF4-FFF2-40B4-BE49-F238E27FC236}">
                  <a16:creationId xmlns:a16="http://schemas.microsoft.com/office/drawing/2014/main" id="{FCCBAA07-17CE-2740-AA04-AEDA5EAD2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9" name="Freeform 33">
              <a:extLst>
                <a:ext uri="{FF2B5EF4-FFF2-40B4-BE49-F238E27FC236}">
                  <a16:creationId xmlns:a16="http://schemas.microsoft.com/office/drawing/2014/main" id="{BF15C430-7951-6040-BD4C-4E996E944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0" name="Freeform 34">
              <a:extLst>
                <a:ext uri="{FF2B5EF4-FFF2-40B4-BE49-F238E27FC236}">
                  <a16:creationId xmlns:a16="http://schemas.microsoft.com/office/drawing/2014/main" id="{0B3467F9-370D-5C4C-9EDE-E0CA0E401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cxnSp>
        <p:nvCxnSpPr>
          <p:cNvPr id="202" name="Straight Connector 201">
            <a:extLst>
              <a:ext uri="{FF2B5EF4-FFF2-40B4-BE49-F238E27FC236}">
                <a16:creationId xmlns:a16="http://schemas.microsoft.com/office/drawing/2014/main" id="{8231D73A-BA91-794F-8C09-4F4B41A6D0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204" name="Rectangle 203">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F074A-204E-61AB-AFDD-AE8194103C43}"/>
              </a:ext>
            </a:extLst>
          </p:cNvPr>
          <p:cNvSpPr>
            <a:spLocks noGrp="1"/>
          </p:cNvSpPr>
          <p:nvPr>
            <p:ph type="title"/>
          </p:nvPr>
        </p:nvSpPr>
        <p:spPr>
          <a:xfrm>
            <a:off x="1196692" y="116071"/>
            <a:ext cx="7335835" cy="565574"/>
          </a:xfrm>
        </p:spPr>
        <p:txBody>
          <a:bodyPr vert="horz" lIns="91440" tIns="45720" rIns="91440" bIns="45720" rtlCol="0" anchor="t">
            <a:normAutofit/>
          </a:bodyPr>
          <a:lstStyle/>
          <a:p>
            <a:pPr>
              <a:lnSpc>
                <a:spcPct val="90000"/>
              </a:lnSpc>
            </a:pPr>
            <a:r>
              <a:rPr lang="en-US" sz="2800" dirty="0"/>
              <a:t>                     </a:t>
            </a:r>
            <a:r>
              <a:rPr lang="en-US" i="1" dirty="0">
                <a:solidFill>
                  <a:srgbClr val="002060"/>
                </a:solidFill>
                <a:effectLst>
                  <a:outerShdw blurRad="38100" dist="38100" dir="2700000" algn="tl">
                    <a:srgbClr val="000000">
                      <a:alpha val="43137"/>
                    </a:srgbClr>
                  </a:outerShdw>
                </a:effectLst>
                <a:latin typeface="Baskerville Old Face" panose="02020602080505020303" pitchFamily="18" charset="0"/>
              </a:rPr>
              <a:t>REQUIREMENT ANALYSIS</a:t>
            </a:r>
            <a:endParaRPr lang="en-US" sz="2800" i="1" dirty="0">
              <a:solidFill>
                <a:srgbClr val="002060"/>
              </a:solidFill>
              <a:effectLst>
                <a:outerShdw blurRad="38100" dist="38100" dir="2700000" algn="tl">
                  <a:srgbClr val="000000">
                    <a:alpha val="43137"/>
                  </a:srgbClr>
                </a:outerShdw>
              </a:effectLst>
              <a:latin typeface="Baskerville Old Face" panose="02020602080505020303" pitchFamily="18" charset="0"/>
            </a:endParaRPr>
          </a:p>
        </p:txBody>
      </p:sp>
      <p:sp>
        <p:nvSpPr>
          <p:cNvPr id="4" name="Text Placeholder 3">
            <a:extLst>
              <a:ext uri="{FF2B5EF4-FFF2-40B4-BE49-F238E27FC236}">
                <a16:creationId xmlns:a16="http://schemas.microsoft.com/office/drawing/2014/main" id="{8A3641DE-BD5D-E1D6-D949-10C624F44A5F}"/>
              </a:ext>
            </a:extLst>
          </p:cNvPr>
          <p:cNvSpPr>
            <a:spLocks noGrp="1"/>
          </p:cNvSpPr>
          <p:nvPr>
            <p:ph type="body" sz="half" idx="2"/>
          </p:nvPr>
        </p:nvSpPr>
        <p:spPr>
          <a:xfrm>
            <a:off x="565151" y="681645"/>
            <a:ext cx="4581562" cy="5405464"/>
          </a:xfrm>
        </p:spPr>
        <p:txBody>
          <a:bodyPr vert="horz" lIns="91440" tIns="45720" rIns="91440" bIns="45720" rtlCol="0">
            <a:noAutofit/>
          </a:bodyPr>
          <a:lstStyle/>
          <a:p>
            <a:pPr marL="285750" indent="-228600">
              <a:lnSpc>
                <a:spcPct val="90000"/>
              </a:lnSpc>
              <a:buFont typeface="Arial" panose="020B0604020202020204" pitchFamily="34" charset="0"/>
              <a:buChar char="•"/>
            </a:pPr>
            <a:r>
              <a:rPr lang="en-US" sz="2000" dirty="0">
                <a:solidFill>
                  <a:srgbClr val="002060"/>
                </a:solidFill>
                <a:effectLst/>
              </a:rPr>
              <a:t>Requirements analysis, also called requirements engineering, is the process of determining user expectations for a new or modified product. These features, called requirements, must be quantifiable, relevant and detailed.</a:t>
            </a:r>
          </a:p>
          <a:p>
            <a:pPr marL="285750" indent="-228600">
              <a:lnSpc>
                <a:spcPct val="90000"/>
              </a:lnSpc>
              <a:buClr>
                <a:srgbClr val="002060"/>
              </a:buClr>
              <a:buFont typeface="Arial" panose="020B0604020202020204" pitchFamily="34" charset="0"/>
              <a:buChar char="•"/>
            </a:pPr>
            <a:r>
              <a:rPr lang="en-US" sz="2000" dirty="0">
                <a:solidFill>
                  <a:srgbClr val="002060"/>
                </a:solidFill>
                <a:effectLst/>
              </a:rPr>
              <a:t>Requirements analysis involves frequent communication with system users to determine specific feature expectations, resolution of conflict or ambiguity in requirements as demanded by the various users or groups of us</a:t>
            </a:r>
            <a:r>
              <a:rPr lang="en-US" sz="2000" dirty="0">
                <a:solidFill>
                  <a:srgbClr val="002060"/>
                </a:solidFill>
              </a:rPr>
              <a:t>ers.</a:t>
            </a:r>
          </a:p>
          <a:p>
            <a:pPr marL="285750" indent="-228600">
              <a:lnSpc>
                <a:spcPct val="90000"/>
              </a:lnSpc>
              <a:buClr>
                <a:srgbClr val="002060"/>
              </a:buClr>
              <a:buFont typeface="Arial" panose="020B0604020202020204" pitchFamily="34" charset="0"/>
              <a:buChar char="•"/>
            </a:pPr>
            <a:r>
              <a:rPr lang="en-US" sz="2000" dirty="0">
                <a:solidFill>
                  <a:srgbClr val="002060"/>
                </a:solidFill>
                <a:effectLst/>
              </a:rPr>
              <a:t>The communication is done by observations , surveys , interviews , brainstorming and many other ways….</a:t>
            </a:r>
            <a:endParaRPr lang="en-US" sz="2000" dirty="0">
              <a:solidFill>
                <a:srgbClr val="002060"/>
              </a:solidFill>
            </a:endParaRPr>
          </a:p>
        </p:txBody>
      </p:sp>
      <p:cxnSp>
        <p:nvCxnSpPr>
          <p:cNvPr id="206" name="Straight Connector 205">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5" name="Picture Placeholder 64" descr="Diagram&#10;&#10;Description automatically generated">
            <a:extLst>
              <a:ext uri="{FF2B5EF4-FFF2-40B4-BE49-F238E27FC236}">
                <a16:creationId xmlns:a16="http://schemas.microsoft.com/office/drawing/2014/main" id="{D528E733-A600-A312-5F13-68B438DD5E82}"/>
              </a:ext>
            </a:extLst>
          </p:cNvPr>
          <p:cNvPicPr>
            <a:picLocks noGrp="1" noChangeAspect="1"/>
          </p:cNvPicPr>
          <p:nvPr>
            <p:ph type="pic" idx="1"/>
          </p:nvPr>
        </p:nvPicPr>
        <p:blipFill rotWithShape="1">
          <a:blip r:embed="rId3"/>
          <a:srcRect t="9140" r="-1" b="12808"/>
          <a:stretch/>
        </p:blipFill>
        <p:spPr>
          <a:xfrm>
            <a:off x="5263860" y="681645"/>
            <a:ext cx="6273249" cy="5486057"/>
          </a:xfrm>
          <a:prstGeom prst="rect">
            <a:avLst/>
          </a:prstGeom>
        </p:spPr>
      </p:pic>
      <p:grpSp>
        <p:nvGrpSpPr>
          <p:cNvPr id="208" name="Group 207">
            <a:extLst>
              <a:ext uri="{FF2B5EF4-FFF2-40B4-BE49-F238E27FC236}">
                <a16:creationId xmlns:a16="http://schemas.microsoft.com/office/drawing/2014/main" id="{0D40C408-1C95-CC45-87A7-61CE8B1F93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209" name="Freeform 22">
              <a:extLst>
                <a:ext uri="{FF2B5EF4-FFF2-40B4-BE49-F238E27FC236}">
                  <a16:creationId xmlns:a16="http://schemas.microsoft.com/office/drawing/2014/main" id="{064C34AA-742A-4849-8CD3-EBD627656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0" name="Freeform 24">
              <a:extLst>
                <a:ext uri="{FF2B5EF4-FFF2-40B4-BE49-F238E27FC236}">
                  <a16:creationId xmlns:a16="http://schemas.microsoft.com/office/drawing/2014/main" id="{EC6ED33D-9A7B-5247-BA45-456AE5F3B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1" name="Freeform 26">
              <a:extLst>
                <a:ext uri="{FF2B5EF4-FFF2-40B4-BE49-F238E27FC236}">
                  <a16:creationId xmlns:a16="http://schemas.microsoft.com/office/drawing/2014/main" id="{143DF02F-6797-8A48-8141-360A16A5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2" name="Freeform 27">
              <a:extLst>
                <a:ext uri="{FF2B5EF4-FFF2-40B4-BE49-F238E27FC236}">
                  <a16:creationId xmlns:a16="http://schemas.microsoft.com/office/drawing/2014/main" id="{FDD14875-9EDB-984E-9EDE-3C3A422D9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custDataLst>
      <p:tags r:id="rId1"/>
    </p:custDataLst>
    <p:extLst>
      <p:ext uri="{BB962C8B-B14F-4D97-AF65-F5344CB8AC3E}">
        <p14:creationId xmlns:p14="http://schemas.microsoft.com/office/powerpoint/2010/main" val="292525534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0"/>
                <a:lumOff val="100000"/>
              </a:schemeClr>
            </a:gs>
            <a:gs pos="2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5778D-BB63-8BDE-ABD5-C1D83E49C855}"/>
              </a:ext>
            </a:extLst>
          </p:cNvPr>
          <p:cNvSpPr>
            <a:spLocks noGrp="1"/>
          </p:cNvSpPr>
          <p:nvPr>
            <p:ph type="title"/>
          </p:nvPr>
        </p:nvSpPr>
        <p:spPr>
          <a:xfrm>
            <a:off x="565150" y="-325822"/>
            <a:ext cx="10718824" cy="52553"/>
          </a:xfrm>
        </p:spPr>
        <p:txBody>
          <a:bodyPr>
            <a:noAutofit/>
          </a:bodyPr>
          <a:lstStyle/>
          <a:p>
            <a:r>
              <a:rPr lang="en-IN" sz="800" i="1" dirty="0">
                <a:latin typeface="Baskerville Old Face" panose="02020602080505020303" pitchFamily="18" charset="0"/>
              </a:rPr>
              <a:t>….</a:t>
            </a:r>
          </a:p>
        </p:txBody>
      </p:sp>
      <p:pic>
        <p:nvPicPr>
          <p:cNvPr id="8" name="Picture Placeholder 7">
            <a:extLst>
              <a:ext uri="{FF2B5EF4-FFF2-40B4-BE49-F238E27FC236}">
                <a16:creationId xmlns:a16="http://schemas.microsoft.com/office/drawing/2014/main" id="{FA75CB76-BED7-3A95-A1A2-49E024736DE3}"/>
              </a:ext>
            </a:extLst>
          </p:cNvPr>
          <p:cNvPicPr>
            <a:picLocks noGrp="1" noChangeAspect="1"/>
          </p:cNvPicPr>
          <p:nvPr>
            <p:ph type="pic" idx="1"/>
          </p:nvPr>
        </p:nvPicPr>
        <p:blipFill rotWithShape="1">
          <a:blip r:embed="rId3">
            <a:extLst>
              <a:ext uri="{BEBA8EAE-BF5A-486C-A8C5-ECC9F3942E4B}">
                <a14:imgProps xmlns:a14="http://schemas.microsoft.com/office/drawing/2010/main">
                  <a14:imgLayer r:embed="rId4">
                    <a14:imgEffect>
                      <a14:colorTemperature colorTemp="5900"/>
                    </a14:imgEffect>
                  </a14:imgLayer>
                </a14:imgProps>
              </a:ext>
            </a:extLst>
          </a:blip>
          <a:srcRect l="11001" r="11001"/>
          <a:stretch/>
        </p:blipFill>
        <p:spPr>
          <a:xfrm>
            <a:off x="5223838" y="840828"/>
            <a:ext cx="6060136" cy="4920399"/>
          </a:xfrm>
          <a:prstGeom prst="rect">
            <a:avLst/>
          </a:prstGeom>
          <a:ln>
            <a:noFill/>
          </a:ln>
          <a:effectLst>
            <a:softEdge rad="112500"/>
          </a:effectLst>
        </p:spPr>
      </p:pic>
      <p:sp>
        <p:nvSpPr>
          <p:cNvPr id="4" name="Text Placeholder 3">
            <a:extLst>
              <a:ext uri="{FF2B5EF4-FFF2-40B4-BE49-F238E27FC236}">
                <a16:creationId xmlns:a16="http://schemas.microsoft.com/office/drawing/2014/main" id="{D6258767-F15A-9D7D-1041-001EBA2D9018}"/>
              </a:ext>
            </a:extLst>
          </p:cNvPr>
          <p:cNvSpPr>
            <a:spLocks noGrp="1"/>
          </p:cNvSpPr>
          <p:nvPr>
            <p:ph type="body" sz="half" idx="2"/>
          </p:nvPr>
        </p:nvSpPr>
        <p:spPr>
          <a:xfrm>
            <a:off x="565150" y="767256"/>
            <a:ext cx="4658688" cy="4993971"/>
          </a:xfrm>
        </p:spPr>
        <p:txBody>
          <a:bodyPr>
            <a:normAutofit/>
          </a:bodyPr>
          <a:lstStyle/>
          <a:p>
            <a:pPr marL="285750" indent="-285750">
              <a:buFont typeface="Wingdings" panose="05000000000000000000" pitchFamily="2" charset="2"/>
              <a:buChar char="Ø"/>
            </a:pPr>
            <a:r>
              <a:rPr lang="en-IN" sz="1800" dirty="0">
                <a:solidFill>
                  <a:srgbClr val="002060"/>
                </a:solidFill>
              </a:rPr>
              <a:t> </a:t>
            </a:r>
            <a:r>
              <a:rPr lang="en-IN" sz="2000" dirty="0">
                <a:solidFill>
                  <a:srgbClr val="002060"/>
                </a:solidFill>
              </a:rPr>
              <a:t>The last activity in this phase is includes documenting every identified requirement of the user in order to avoid any doubts or uncertainty regarding the functionality of the programs.</a:t>
            </a:r>
          </a:p>
          <a:p>
            <a:pPr marL="285750" indent="-285750">
              <a:buFont typeface="Wingdings" panose="05000000000000000000" pitchFamily="2" charset="2"/>
              <a:buChar char="Ø"/>
            </a:pPr>
            <a:r>
              <a:rPr lang="en-IN" sz="2000" dirty="0">
                <a:solidFill>
                  <a:srgbClr val="002060"/>
                </a:solidFill>
              </a:rPr>
              <a:t>The requirements analysed here are :-</a:t>
            </a:r>
          </a:p>
          <a:p>
            <a:pPr marL="285750" indent="-285750">
              <a:buFont typeface="Wingdings" panose="05000000000000000000" pitchFamily="2" charset="2"/>
              <a:buChar char="v"/>
            </a:pPr>
            <a:r>
              <a:rPr lang="en-IN" sz="2000" b="1" dirty="0">
                <a:solidFill>
                  <a:srgbClr val="002060"/>
                </a:solidFill>
              </a:rPr>
              <a:t>Functionality</a:t>
            </a:r>
          </a:p>
          <a:p>
            <a:pPr marL="285750" indent="-285750">
              <a:buFont typeface="Wingdings" panose="05000000000000000000" pitchFamily="2" charset="2"/>
              <a:buChar char="v"/>
            </a:pPr>
            <a:r>
              <a:rPr lang="en-IN" sz="2000" b="1" dirty="0">
                <a:solidFill>
                  <a:srgbClr val="002060"/>
                </a:solidFill>
              </a:rPr>
              <a:t>Performance</a:t>
            </a:r>
          </a:p>
          <a:p>
            <a:pPr marL="285750" indent="-285750">
              <a:buFont typeface="Wingdings" panose="05000000000000000000" pitchFamily="2" charset="2"/>
              <a:buChar char="v"/>
            </a:pPr>
            <a:r>
              <a:rPr lang="en-IN" sz="2000" b="1" dirty="0">
                <a:solidFill>
                  <a:srgbClr val="002060"/>
                </a:solidFill>
              </a:rPr>
              <a:t>Capability</a:t>
            </a:r>
          </a:p>
          <a:p>
            <a:pPr marL="285750" indent="-285750">
              <a:buFont typeface="Wingdings" panose="05000000000000000000" pitchFamily="2" charset="2"/>
              <a:buChar char="v"/>
            </a:pPr>
            <a:r>
              <a:rPr lang="en-IN" sz="2000" b="1" dirty="0">
                <a:solidFill>
                  <a:srgbClr val="002060"/>
                </a:solidFill>
              </a:rPr>
              <a:t>Availability of hardware and software components</a:t>
            </a:r>
            <a:endParaRPr lang="en-IN" sz="2000" dirty="0">
              <a:solidFill>
                <a:srgbClr val="002060"/>
              </a:solidFill>
            </a:endParaRPr>
          </a:p>
        </p:txBody>
      </p:sp>
    </p:spTree>
    <p:custDataLst>
      <p:tags r:id="rId1"/>
    </p:custDataLst>
    <p:extLst>
      <p:ext uri="{BB962C8B-B14F-4D97-AF65-F5344CB8AC3E}">
        <p14:creationId xmlns:p14="http://schemas.microsoft.com/office/powerpoint/2010/main" val="411795489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0"/>
                <a:lumOff val="100000"/>
              </a:schemeClr>
            </a:gs>
            <a:gs pos="2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83" name="Rectangle 55">
            <a:extLst>
              <a:ext uri="{FF2B5EF4-FFF2-40B4-BE49-F238E27FC236}">
                <a16:creationId xmlns:a16="http://schemas.microsoft.com/office/drawing/2014/main" id="{C7F2E4D6-EF46-1C43-8F3E-3620C3C83F36}"/>
              </a:ext>
              <a:ext uri="{C183D7F6-B498-43B3-948B-1728B52AA6E4}">
                <adec:decorative xmlns:adec="http://schemas.microsoft.com/office/drawing/2017/decorative" val="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8" name="Group 38">
            <a:extLst>
              <a:ext uri="{FF2B5EF4-FFF2-40B4-BE49-F238E27FC236}">
                <a16:creationId xmlns:a16="http://schemas.microsoft.com/office/drawing/2014/main" id="{F0CAFDA3-320A-C24D-A7A1-20C1267EC987}"/>
              </a:ext>
              <a:ext uri="{C183D7F6-B498-43B3-948B-1728B52AA6E4}">
                <adec:decorative xmlns:adec="http://schemas.microsoft.com/office/drawing/2017/decorative" val="0"/>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28528" y="0"/>
            <a:ext cx="3263472" cy="6858000"/>
            <a:chOff x="8928528" y="0"/>
            <a:chExt cx="3263472" cy="6858000"/>
          </a:xfrm>
        </p:grpSpPr>
        <p:sp>
          <p:nvSpPr>
            <p:cNvPr id="69" name="Oval 39">
              <a:extLst>
                <a:ext uri="{FF2B5EF4-FFF2-40B4-BE49-F238E27FC236}">
                  <a16:creationId xmlns:a16="http://schemas.microsoft.com/office/drawing/2014/main" id="{D2411669-6E2C-2243-99CD-6BC9D724F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reeform 23">
              <a:extLst>
                <a:ext uri="{FF2B5EF4-FFF2-40B4-BE49-F238E27FC236}">
                  <a16:creationId xmlns:a16="http://schemas.microsoft.com/office/drawing/2014/main" id="{C4E0C522-0F40-ED44-A700-F1BCD1CF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Freeform 24">
              <a:extLst>
                <a:ext uri="{FF2B5EF4-FFF2-40B4-BE49-F238E27FC236}">
                  <a16:creationId xmlns:a16="http://schemas.microsoft.com/office/drawing/2014/main" id="{B79B4380-CBEC-C341-A10E-5EF9A8597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Oval 42">
              <a:extLst>
                <a:ext uri="{FF2B5EF4-FFF2-40B4-BE49-F238E27FC236}">
                  <a16:creationId xmlns:a16="http://schemas.microsoft.com/office/drawing/2014/main" id="{F04AD70E-5490-4C4E-A05D-D67949C51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43">
              <a:extLst>
                <a:ext uri="{FF2B5EF4-FFF2-40B4-BE49-F238E27FC236}">
                  <a16:creationId xmlns:a16="http://schemas.microsoft.com/office/drawing/2014/main" id="{128A8883-9F24-0047-92B7-45B3D2E7D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44">
              <a:extLst>
                <a:ext uri="{FF2B5EF4-FFF2-40B4-BE49-F238E27FC236}">
                  <a16:creationId xmlns:a16="http://schemas.microsoft.com/office/drawing/2014/main" id="{AAC3A3BB-FD2C-FB44-9478-FA87EF229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Freeform 28">
              <a:extLst>
                <a:ext uri="{FF2B5EF4-FFF2-40B4-BE49-F238E27FC236}">
                  <a16:creationId xmlns:a16="http://schemas.microsoft.com/office/drawing/2014/main" id="{BF46B3B1-E981-BB40-B916-51A6D3851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29">
              <a:extLst>
                <a:ext uri="{FF2B5EF4-FFF2-40B4-BE49-F238E27FC236}">
                  <a16:creationId xmlns:a16="http://schemas.microsoft.com/office/drawing/2014/main" id="{EA7DAE92-7D6B-B042-83BE-047C8EC322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30">
              <a:extLst>
                <a:ext uri="{FF2B5EF4-FFF2-40B4-BE49-F238E27FC236}">
                  <a16:creationId xmlns:a16="http://schemas.microsoft.com/office/drawing/2014/main" id="{06AADCE6-4277-EA49-AF23-63B53CA67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31">
              <a:extLst>
                <a:ext uri="{FF2B5EF4-FFF2-40B4-BE49-F238E27FC236}">
                  <a16:creationId xmlns:a16="http://schemas.microsoft.com/office/drawing/2014/main" id="{58CEA343-047B-DF4E-A7A8-881C7740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32">
              <a:extLst>
                <a:ext uri="{FF2B5EF4-FFF2-40B4-BE49-F238E27FC236}">
                  <a16:creationId xmlns:a16="http://schemas.microsoft.com/office/drawing/2014/main" id="{FCCBAA07-17CE-2740-AA04-AEDA5EAD2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33">
              <a:extLst>
                <a:ext uri="{FF2B5EF4-FFF2-40B4-BE49-F238E27FC236}">
                  <a16:creationId xmlns:a16="http://schemas.microsoft.com/office/drawing/2014/main" id="{BF15C430-7951-6040-BD4C-4E996E944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34">
              <a:extLst>
                <a:ext uri="{FF2B5EF4-FFF2-40B4-BE49-F238E27FC236}">
                  <a16:creationId xmlns:a16="http://schemas.microsoft.com/office/drawing/2014/main" id="{0B3467F9-370D-5C4C-9EDE-E0CA0E401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cxnSp>
        <p:nvCxnSpPr>
          <p:cNvPr id="82" name="Straight Connector 53">
            <a:extLst>
              <a:ext uri="{FF2B5EF4-FFF2-40B4-BE49-F238E27FC236}">
                <a16:creationId xmlns:a16="http://schemas.microsoft.com/office/drawing/2014/main" id="{8231D73A-BA91-794F-8C09-4F4B41A6D08B}"/>
              </a:ext>
              <a:ext uri="{C183D7F6-B498-43B3-948B-1728B52AA6E4}">
                <adec:decorative xmlns:adec="http://schemas.microsoft.com/office/drawing/2017/decorative" val="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25C967E-03AA-9E6B-7F93-A12A1EC7EACC}"/>
              </a:ext>
            </a:extLst>
          </p:cNvPr>
          <p:cNvSpPr>
            <a:spLocks noGrp="1"/>
          </p:cNvSpPr>
          <p:nvPr>
            <p:ph type="title"/>
          </p:nvPr>
        </p:nvSpPr>
        <p:spPr>
          <a:xfrm>
            <a:off x="2753062" y="149066"/>
            <a:ext cx="2065906" cy="618237"/>
          </a:xfrm>
        </p:spPr>
        <p:txBody>
          <a:bodyPr vert="horz" lIns="91440" tIns="45720" rIns="91440" bIns="45720" rtlCol="0" anchor="t">
            <a:normAutofit fontScale="90000"/>
          </a:bodyPr>
          <a:lstStyle/>
          <a:p>
            <a:r>
              <a:rPr lang="en-US" sz="4000" i="1" dirty="0">
                <a:solidFill>
                  <a:srgbClr val="002060"/>
                </a:solidFill>
                <a:effectLst>
                  <a:outerShdw blurRad="38100" dist="38100" dir="2700000" algn="tl">
                    <a:srgbClr val="000000">
                      <a:alpha val="43137"/>
                    </a:srgbClr>
                  </a:outerShdw>
                </a:effectLst>
                <a:latin typeface="Baskerville Old Face" panose="02020602080505020303" pitchFamily="18" charset="0"/>
              </a:rPr>
              <a:t>DESIGN</a:t>
            </a:r>
          </a:p>
        </p:txBody>
      </p:sp>
      <p:sp>
        <p:nvSpPr>
          <p:cNvPr id="4" name="Text Placeholder 3">
            <a:extLst>
              <a:ext uri="{FF2B5EF4-FFF2-40B4-BE49-F238E27FC236}">
                <a16:creationId xmlns:a16="http://schemas.microsoft.com/office/drawing/2014/main" id="{CDDAB540-774E-9244-0CDC-0CD3DBBC7B73}"/>
              </a:ext>
            </a:extLst>
          </p:cNvPr>
          <p:cNvSpPr>
            <a:spLocks noGrp="1"/>
          </p:cNvSpPr>
          <p:nvPr>
            <p:ph type="body" sz="half" idx="2"/>
          </p:nvPr>
        </p:nvSpPr>
        <p:spPr>
          <a:xfrm>
            <a:off x="146649" y="806361"/>
            <a:ext cx="6805066" cy="5280743"/>
          </a:xfrm>
        </p:spPr>
        <p:txBody>
          <a:bodyPr vert="horz" lIns="91440" tIns="45720" rIns="91440" bIns="45720" rtlCol="0">
            <a:normAutofit lnSpcReduction="10000"/>
          </a:bodyPr>
          <a:lstStyle/>
          <a:p>
            <a:pPr marL="285750" indent="-285750">
              <a:buFont typeface="Wingdings" panose="05000000000000000000" pitchFamily="2" charset="2"/>
              <a:buChar char="v"/>
            </a:pPr>
            <a:r>
              <a:rPr lang="en-US" sz="1800" dirty="0">
                <a:solidFill>
                  <a:srgbClr val="002060"/>
                </a:solidFill>
              </a:rPr>
              <a:t> </a:t>
            </a:r>
            <a:r>
              <a:rPr lang="en-US" sz="2000" dirty="0">
                <a:solidFill>
                  <a:srgbClr val="002060"/>
                </a:solidFill>
              </a:rPr>
              <a:t>The requirements documented in the previous phase acts as an input to the design phase </a:t>
            </a:r>
          </a:p>
          <a:p>
            <a:pPr marL="285750" indent="-285750">
              <a:buFont typeface="Wingdings" panose="05000000000000000000" pitchFamily="2" charset="2"/>
              <a:buChar char="v"/>
            </a:pPr>
            <a:r>
              <a:rPr lang="en-US" sz="2000" dirty="0">
                <a:solidFill>
                  <a:srgbClr val="002060"/>
                </a:solidFill>
              </a:rPr>
              <a:t> In the design phase, a plan of actions is made before the actual development process could start . This plan will be followed throughout the development process.</a:t>
            </a:r>
          </a:p>
          <a:p>
            <a:pPr marL="285750" indent="-285750">
              <a:buFont typeface="Wingdings" panose="05000000000000000000" pitchFamily="2" charset="2"/>
              <a:buChar char="v"/>
            </a:pPr>
            <a:r>
              <a:rPr lang="en-US" sz="2000" dirty="0">
                <a:solidFill>
                  <a:srgbClr val="002060"/>
                </a:solidFill>
              </a:rPr>
              <a:t>In the design phase the core structure of the software/program is broken down into modules.</a:t>
            </a:r>
          </a:p>
          <a:p>
            <a:pPr marL="285750" indent="-285750">
              <a:buFont typeface="Wingdings" panose="05000000000000000000" pitchFamily="2" charset="2"/>
              <a:buChar char="v"/>
            </a:pPr>
            <a:r>
              <a:rPr lang="en-US" sz="2000" dirty="0">
                <a:solidFill>
                  <a:srgbClr val="002060"/>
                </a:solidFill>
              </a:rPr>
              <a:t>The solution of the program is then specified for each module in the form of </a:t>
            </a:r>
          </a:p>
          <a:p>
            <a:pPr marL="285750" indent="-285750">
              <a:buFont typeface="Wingdings" panose="05000000000000000000" pitchFamily="2" charset="2"/>
              <a:buChar char="Ø"/>
            </a:pPr>
            <a:r>
              <a:rPr lang="en-US" sz="2000" dirty="0">
                <a:solidFill>
                  <a:srgbClr val="002060"/>
                </a:solidFill>
              </a:rPr>
              <a:t>Algorithms</a:t>
            </a:r>
          </a:p>
          <a:p>
            <a:pPr marL="285750" indent="-285750">
              <a:buFont typeface="Wingdings" panose="05000000000000000000" pitchFamily="2" charset="2"/>
              <a:buChar char="Ø"/>
            </a:pPr>
            <a:r>
              <a:rPr lang="en-US" sz="2000" dirty="0">
                <a:solidFill>
                  <a:srgbClr val="002060"/>
                </a:solidFill>
              </a:rPr>
              <a:t>Flowcharts</a:t>
            </a:r>
          </a:p>
          <a:p>
            <a:pPr marL="285750" indent="-285750">
              <a:buFont typeface="Wingdings" panose="05000000000000000000" pitchFamily="2" charset="2"/>
              <a:buChar char="Ø"/>
            </a:pPr>
            <a:r>
              <a:rPr lang="en-US" sz="2000" dirty="0">
                <a:solidFill>
                  <a:srgbClr val="002060"/>
                </a:solidFill>
              </a:rPr>
              <a:t>Pseudocodes which we will discuss in following slides.</a:t>
            </a:r>
          </a:p>
          <a:p>
            <a:pPr marL="285750" indent="-285750">
              <a:buFont typeface="Wingdings" panose="05000000000000000000" pitchFamily="2" charset="2"/>
              <a:buChar char="v"/>
            </a:pPr>
            <a:r>
              <a:rPr lang="en-US" sz="2000" dirty="0">
                <a:solidFill>
                  <a:srgbClr val="002060"/>
                </a:solidFill>
              </a:rPr>
              <a:t>Therefore , the design phase specifies how the program/software will be built.</a:t>
            </a:r>
          </a:p>
          <a:p>
            <a:pPr marL="285750" indent="-285750">
              <a:buFont typeface="Wingdings" panose="05000000000000000000" pitchFamily="2" charset="2"/>
              <a:buChar char="v"/>
            </a:pPr>
            <a:endParaRPr lang="en-US" sz="1800" dirty="0"/>
          </a:p>
        </p:txBody>
      </p:sp>
      <p:pic>
        <p:nvPicPr>
          <p:cNvPr id="15" name="Picture Placeholder 14" descr="A picture containing text, person&#10;&#10;Description automatically generated">
            <a:extLst>
              <a:ext uri="{FF2B5EF4-FFF2-40B4-BE49-F238E27FC236}">
                <a16:creationId xmlns:a16="http://schemas.microsoft.com/office/drawing/2014/main" id="{DDABC8C9-33FB-D8AD-B742-5072AC853F9D}"/>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7928" r="588" b="3"/>
          <a:stretch/>
        </p:blipFill>
        <p:spPr>
          <a:xfrm>
            <a:off x="7488534" y="102796"/>
            <a:ext cx="4703465" cy="3428867"/>
          </a:xfrm>
          <a:prstGeom prst="rect">
            <a:avLst/>
          </a:prstGeom>
        </p:spPr>
      </p:pic>
      <p:pic>
        <p:nvPicPr>
          <p:cNvPr id="32" name="Picture 31" descr="A picture containing text, electronics, display&#10;&#10;Description automatically generated">
            <a:extLst>
              <a:ext uri="{FF2B5EF4-FFF2-40B4-BE49-F238E27FC236}">
                <a16:creationId xmlns:a16="http://schemas.microsoft.com/office/drawing/2014/main" id="{F7B092B8-DDF7-3CE6-0E56-0F541EB6B6EA}"/>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2" b="6756"/>
          <a:stretch/>
        </p:blipFill>
        <p:spPr>
          <a:xfrm>
            <a:off x="7488534" y="3531787"/>
            <a:ext cx="4703465" cy="3428878"/>
          </a:xfrm>
          <a:prstGeom prst="rect">
            <a:avLst/>
          </a:prstGeom>
        </p:spPr>
      </p:pic>
      <p:cxnSp>
        <p:nvCxnSpPr>
          <p:cNvPr id="84" name="Straight Connector 57">
            <a:extLst>
              <a:ext uri="{FF2B5EF4-FFF2-40B4-BE49-F238E27FC236}">
                <a16:creationId xmlns:a16="http://schemas.microsoft.com/office/drawing/2014/main" id="{0608BEAB-78BB-F54E-B087-1CB0393E3DFF}"/>
              </a:ext>
              <a:ext uri="{C183D7F6-B498-43B3-948B-1728B52AA6E4}">
                <adec:decorative xmlns:adec="http://schemas.microsoft.com/office/drawing/2017/decorative" val="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88536" y="3428999"/>
            <a:ext cx="4703464"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5" name="Group 59">
            <a:extLst>
              <a:ext uri="{FF2B5EF4-FFF2-40B4-BE49-F238E27FC236}">
                <a16:creationId xmlns:a16="http://schemas.microsoft.com/office/drawing/2014/main" id="{4684B970-A9BC-554F-AFC0-D4C5811B7A76}"/>
              </a:ext>
              <a:ext uri="{C183D7F6-B498-43B3-948B-1728B52AA6E4}">
                <adec:decorative xmlns:adec="http://schemas.microsoft.com/office/drawing/2017/decorative" val="0"/>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88851" y="0"/>
            <a:ext cx="1901686" cy="4677439"/>
            <a:chOff x="10290315" y="0"/>
            <a:chExt cx="1901686" cy="4677439"/>
          </a:xfrm>
        </p:grpSpPr>
        <p:sp>
          <p:nvSpPr>
            <p:cNvPr id="86" name="Freeform 24">
              <a:extLst>
                <a:ext uri="{FF2B5EF4-FFF2-40B4-BE49-F238E27FC236}">
                  <a16:creationId xmlns:a16="http://schemas.microsoft.com/office/drawing/2014/main" id="{7B833146-9A26-EA41-8B79-06207BD001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26">
              <a:extLst>
                <a:ext uri="{FF2B5EF4-FFF2-40B4-BE49-F238E27FC236}">
                  <a16:creationId xmlns:a16="http://schemas.microsoft.com/office/drawing/2014/main" id="{E4D1DD64-0D91-0641-B937-B7F8B0A5F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3" name="Freeform 28">
              <a:extLst>
                <a:ext uri="{FF2B5EF4-FFF2-40B4-BE49-F238E27FC236}">
                  <a16:creationId xmlns:a16="http://schemas.microsoft.com/office/drawing/2014/main" id="{E7C64C9D-CB02-BF42-8DC9-660F3EC73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29">
              <a:extLst>
                <a:ext uri="{FF2B5EF4-FFF2-40B4-BE49-F238E27FC236}">
                  <a16:creationId xmlns:a16="http://schemas.microsoft.com/office/drawing/2014/main" id="{15A7E0DC-E563-4E45-8D1D-3B57D5A60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cxnSp>
        <p:nvCxnSpPr>
          <p:cNvPr id="89" name="Straight Connector 65">
            <a:extLst>
              <a:ext uri="{FF2B5EF4-FFF2-40B4-BE49-F238E27FC236}">
                <a16:creationId xmlns:a16="http://schemas.microsoft.com/office/drawing/2014/main" id="{BF3CF3DF-4809-5B42-9F22-981391379297}"/>
              </a:ext>
              <a:ext uri="{C183D7F6-B498-43B3-948B-1728B52AA6E4}">
                <adec:decorative xmlns:adec="http://schemas.microsoft.com/office/drawing/2017/decorative" val="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35315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5062DF1-88A7-7C8A-5065-0486A8D54D60}"/>
              </a:ext>
            </a:extLst>
          </p:cNvPr>
          <p:cNvSpPr txBox="1"/>
          <p:nvPr/>
        </p:nvSpPr>
        <p:spPr>
          <a:xfrm>
            <a:off x="8631494" y="3331608"/>
            <a:ext cx="2836709" cy="200055"/>
          </a:xfrm>
          <a:prstGeom prst="rect">
            <a:avLst/>
          </a:prstGeom>
          <a:solidFill>
            <a:srgbClr val="000000"/>
          </a:solidFill>
        </p:spPr>
        <p:txBody>
          <a:bodyPr wrap="square" rtlCol="0">
            <a:spAutoFit/>
          </a:bodyPr>
          <a:lstStyle/>
          <a:p>
            <a:pPr algn="r">
              <a:spcAft>
                <a:spcPts val="600"/>
              </a:spcAft>
            </a:pPr>
            <a:r>
              <a:rPr lang="en-IN" sz="700" dirty="0">
                <a:solidFill>
                  <a:srgbClr val="FFFFFF"/>
                </a:solidFill>
                <a:hlinkClick r:id="rId4" tooltip="https://artandlogic.com/2015/03/how-a-custom-business-application-cuts-costs-and-improves-business-processes/">
                  <a:extLst>
                    <a:ext uri="{A12FA001-AC4F-418D-AE19-62706E023703}">
                      <ahyp:hlinkClr xmlns:ahyp="http://schemas.microsoft.com/office/drawing/2018/hyperlinkcolor" val="tx"/>
                    </a:ext>
                  </a:extLst>
                </a:hlinkClick>
              </a:rPr>
              <a:t>This Photo</a:t>
            </a:r>
            <a:r>
              <a:rPr lang="en-IN" sz="700" dirty="0">
                <a:solidFill>
                  <a:srgbClr val="FFFFFF"/>
                </a:solidFill>
              </a:rPr>
              <a:t> by Unknown Author is licensed under </a:t>
            </a:r>
            <a:r>
              <a:rPr lang="en-IN" sz="700" dirty="0">
                <a:solidFill>
                  <a:srgbClr val="FFFFFF"/>
                </a:solidFill>
                <a:hlinkClick r:id="rId7" tooltip="https://creativecommons.org/licenses/by-nc-nd/3.0/">
                  <a:extLst>
                    <a:ext uri="{A12FA001-AC4F-418D-AE19-62706E023703}">
                      <ahyp:hlinkClr xmlns:ahyp="http://schemas.microsoft.com/office/drawing/2018/hyperlinkcolor" val="tx"/>
                    </a:ext>
                  </a:extLst>
                </a:hlinkClick>
              </a:rPr>
              <a:t>CC BY-NC-ND</a:t>
            </a:r>
            <a:endParaRPr lang="en-IN" sz="700" dirty="0">
              <a:solidFill>
                <a:srgbClr val="FFFFFF"/>
              </a:solidFill>
            </a:endParaRPr>
          </a:p>
        </p:txBody>
      </p:sp>
      <p:sp>
        <p:nvSpPr>
          <p:cNvPr id="34" name="TextBox 33">
            <a:extLst>
              <a:ext uri="{FF2B5EF4-FFF2-40B4-BE49-F238E27FC236}">
                <a16:creationId xmlns:a16="http://schemas.microsoft.com/office/drawing/2014/main" id="{C2B267AE-7CFB-B353-38A2-EF4C840CEBA3}"/>
              </a:ext>
            </a:extLst>
          </p:cNvPr>
          <p:cNvSpPr txBox="1"/>
          <p:nvPr/>
        </p:nvSpPr>
        <p:spPr>
          <a:xfrm>
            <a:off x="8732665" y="6760610"/>
            <a:ext cx="2671468" cy="200055"/>
          </a:xfrm>
          <a:prstGeom prst="rect">
            <a:avLst/>
          </a:prstGeom>
          <a:solidFill>
            <a:srgbClr val="000000"/>
          </a:solidFill>
        </p:spPr>
        <p:txBody>
          <a:bodyPr wrap="square" rtlCol="0">
            <a:spAutoFit/>
          </a:bodyPr>
          <a:lstStyle/>
          <a:p>
            <a:pPr algn="r">
              <a:spcAft>
                <a:spcPts val="600"/>
              </a:spcAft>
            </a:pPr>
            <a:r>
              <a:rPr lang="en-IN" sz="700" dirty="0">
                <a:solidFill>
                  <a:srgbClr val="FFFFFF"/>
                </a:solidFill>
                <a:hlinkClick r:id="rId6" tooltip="https://www.pngall.com/software-development-png/download/12760">
                  <a:extLst>
                    <a:ext uri="{A12FA001-AC4F-418D-AE19-62706E023703}">
                      <ahyp:hlinkClr xmlns:ahyp="http://schemas.microsoft.com/office/drawing/2018/hyperlinkcolor" val="tx"/>
                    </a:ext>
                  </a:extLst>
                </a:hlinkClick>
              </a:rPr>
              <a:t>This Photo</a:t>
            </a:r>
            <a:r>
              <a:rPr lang="en-IN" sz="700" dirty="0">
                <a:solidFill>
                  <a:srgbClr val="FFFFFF"/>
                </a:solidFill>
              </a:rPr>
              <a:t> by Unknown Author is licensed under </a:t>
            </a:r>
            <a:r>
              <a:rPr lang="en-IN" sz="700" dirty="0">
                <a:solidFill>
                  <a:srgbClr val="FFFFFF"/>
                </a:solidFill>
                <a:hlinkClick r:id="rId8" tooltip="https://creativecommons.org/licenses/by-nc/3.0/">
                  <a:extLst>
                    <a:ext uri="{A12FA001-AC4F-418D-AE19-62706E023703}">
                      <ahyp:hlinkClr xmlns:ahyp="http://schemas.microsoft.com/office/drawing/2018/hyperlinkcolor" val="tx"/>
                    </a:ext>
                  </a:extLst>
                </a:hlinkClick>
              </a:rPr>
              <a:t>CC BY-NC</a:t>
            </a:r>
            <a:endParaRPr lang="en-IN" sz="700" dirty="0">
              <a:solidFill>
                <a:srgbClr val="FFFFFF"/>
              </a:solidFill>
            </a:endParaRPr>
          </a:p>
        </p:txBody>
      </p:sp>
    </p:spTree>
    <p:custDataLst>
      <p:tags r:id="rId1"/>
    </p:custDataLst>
    <p:extLst>
      <p:ext uri="{BB962C8B-B14F-4D97-AF65-F5344CB8AC3E}">
        <p14:creationId xmlns:p14="http://schemas.microsoft.com/office/powerpoint/2010/main" val="294409520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randombar(horizont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randombar(horizontal)">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randombar(horizontal)">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randombar(horizontal)">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
</p:tagLst>
</file>

<file path=ppt/tags/tag10.xml><?xml version="1.0" encoding="utf-8"?>
<p:tagLst xmlns:a="http://schemas.openxmlformats.org/drawingml/2006/main" xmlns:r="http://schemas.openxmlformats.org/officeDocument/2006/relationships" xmlns:p="http://schemas.openxmlformats.org/presentationml/2006/main">
  <p:tag name="TIMING" val="|0.6|1.4|2.1"/>
</p:tagLst>
</file>

<file path=ppt/tags/tag2.xml><?xml version="1.0" encoding="utf-8"?>
<p:tagLst xmlns:a="http://schemas.openxmlformats.org/drawingml/2006/main" xmlns:r="http://schemas.openxmlformats.org/officeDocument/2006/relationships" xmlns:p="http://schemas.openxmlformats.org/presentationml/2006/main">
  <p:tag name="TIMING" val="|1.4|2.5|1.6|0.9|1.5|1|0.9|0.8"/>
</p:tagLst>
</file>

<file path=ppt/tags/tag3.xml><?xml version="1.0" encoding="utf-8"?>
<p:tagLst xmlns:a="http://schemas.openxmlformats.org/drawingml/2006/main" xmlns:r="http://schemas.openxmlformats.org/officeDocument/2006/relationships" xmlns:p="http://schemas.openxmlformats.org/presentationml/2006/main">
  <p:tag name="TIMING" val="|0.6|0.1|0.7|0.7"/>
</p:tagLst>
</file>

<file path=ppt/tags/tag4.xml><?xml version="1.0" encoding="utf-8"?>
<p:tagLst xmlns:a="http://schemas.openxmlformats.org/drawingml/2006/main" xmlns:r="http://schemas.openxmlformats.org/officeDocument/2006/relationships" xmlns:p="http://schemas.openxmlformats.org/presentationml/2006/main">
  <p:tag name="TIMING" val="|0.4"/>
</p:tagLst>
</file>

<file path=ppt/tags/tag5.xml><?xml version="1.0" encoding="utf-8"?>
<p:tagLst xmlns:a="http://schemas.openxmlformats.org/drawingml/2006/main" xmlns:r="http://schemas.openxmlformats.org/officeDocument/2006/relationships" xmlns:p="http://schemas.openxmlformats.org/presentationml/2006/main">
  <p:tag name="TIMING" val="|4.1|1.4|1.4"/>
</p:tagLst>
</file>

<file path=ppt/tags/tag6.xml><?xml version="1.0" encoding="utf-8"?>
<p:tagLst xmlns:a="http://schemas.openxmlformats.org/drawingml/2006/main" xmlns:r="http://schemas.openxmlformats.org/officeDocument/2006/relationships" xmlns:p="http://schemas.openxmlformats.org/presentationml/2006/main">
  <p:tag name="TIMING" val="|0.5|2.6|0.8|0.9|1.1|0.9"/>
</p:tagLst>
</file>

<file path=ppt/tags/tag7.xml><?xml version="1.0" encoding="utf-8"?>
<p:tagLst xmlns:a="http://schemas.openxmlformats.org/drawingml/2006/main" xmlns:r="http://schemas.openxmlformats.org/officeDocument/2006/relationships" xmlns:p="http://schemas.openxmlformats.org/presentationml/2006/main">
  <p:tag name="TIMING" val="|0.3|0.7|0.6|0.7|0|0.5|0.6|0.6"/>
</p:tagLst>
</file>

<file path=ppt/tags/tag8.xml><?xml version="1.0" encoding="utf-8"?>
<p:tagLst xmlns:a="http://schemas.openxmlformats.org/drawingml/2006/main" xmlns:r="http://schemas.openxmlformats.org/officeDocument/2006/relationships" xmlns:p="http://schemas.openxmlformats.org/presentationml/2006/main">
  <p:tag name="TIMING" val="|4.3|2|1.5|2.1"/>
</p:tagLst>
</file>

<file path=ppt/tags/tag9.xml><?xml version="1.0" encoding="utf-8"?>
<p:tagLst xmlns:a="http://schemas.openxmlformats.org/drawingml/2006/main" xmlns:r="http://schemas.openxmlformats.org/officeDocument/2006/relationships" xmlns:p="http://schemas.openxmlformats.org/presentationml/2006/main">
  <p:tag name="TIMING" val="|0.6|1.4"/>
</p:tagLst>
</file>

<file path=ppt/theme/theme1.xml><?xml version="1.0" encoding="utf-8"?>
<a:theme xmlns:a="http://schemas.openxmlformats.org/drawingml/2006/main" name="PunchcardVTI">
  <a:themeElements>
    <a:clrScheme name="Punchcard">
      <a:dk1>
        <a:srgbClr val="000000"/>
      </a:dk1>
      <a:lt1>
        <a:srgbClr val="FFFFFF"/>
      </a:lt1>
      <a:dk2>
        <a:srgbClr val="00224B"/>
      </a:dk2>
      <a:lt2>
        <a:srgbClr val="EFF0EF"/>
      </a:lt2>
      <a:accent1>
        <a:srgbClr val="00B2F3"/>
      </a:accent1>
      <a:accent2>
        <a:srgbClr val="0471CC"/>
      </a:accent2>
      <a:accent3>
        <a:srgbClr val="14BBA9"/>
      </a:accent3>
      <a:accent4>
        <a:srgbClr val="8BB93B"/>
      </a:accent4>
      <a:accent5>
        <a:srgbClr val="EC970C"/>
      </a:accent5>
      <a:accent6>
        <a:srgbClr val="F55822"/>
      </a:accent6>
      <a:hlink>
        <a:srgbClr val="008EE6"/>
      </a:hlink>
      <a:folHlink>
        <a:srgbClr val="808C8E"/>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8.png"/></Relationships>
</file>

<file path=ppt/webextensions/webextension1.xml><?xml version="1.0" encoding="utf-8"?>
<we:webextension xmlns:we="http://schemas.microsoft.com/office/webextensions/webextension/2010/11" id="{40647A8C-39FF-4F77-854F-7F6EF2BC966C}">
  <we:reference id="wa200003733" version="1.0.0.0" store="en-US" storeType="OMEX"/>
  <we:alternateReferences>
    <we:reference id="wa200003733" version="1.0.0.0" store="wa200003733" storeType="OMEX"/>
  </we:alternateReferences>
  <we:properties>
    <we:property name="mediaUrl" value="&quot;https://www.thinglink.com/card/1604328120372953089&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Damask</Template>
  <TotalTime>5579</TotalTime>
  <Words>2774</Words>
  <Application>Microsoft Office PowerPoint</Application>
  <PresentationFormat>Widescreen</PresentationFormat>
  <Paragraphs>187</Paragraphs>
  <Slides>30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Arial Rounded MT Bold</vt:lpstr>
      <vt:lpstr>Baskerville Old Face</vt:lpstr>
      <vt:lpstr>Calibri</vt:lpstr>
      <vt:lpstr>Lucida Calligraphy</vt:lpstr>
      <vt:lpstr>Modern Love</vt:lpstr>
      <vt:lpstr>Neue Haas Grotesk Text Pro</vt:lpstr>
      <vt:lpstr>Wingdings</vt:lpstr>
      <vt:lpstr>PunchcardVTI</vt:lpstr>
      <vt:lpstr>DEVELOPING EFFICIENT PROGRAMS</vt:lpstr>
      <vt:lpstr>DETAILED CONTENTS</vt:lpstr>
      <vt:lpstr>     DESIGN AND IMPLEMENTATION OF EFFICIENT PROGRAMS  </vt:lpstr>
      <vt:lpstr>ADVANTAGES OF FOLLOWING THE SOFTWARE DEVELOPMENT LIFE CYCLE</vt:lpstr>
      <vt:lpstr>Source : https://ncube.com/blog/software-development-life-cycle-guide</vt:lpstr>
      <vt:lpstr>     IDEATION</vt:lpstr>
      <vt:lpstr>                     REQUIREMENT ANALYSIS</vt:lpstr>
      <vt:lpstr>….</vt:lpstr>
      <vt:lpstr>DESIGN</vt:lpstr>
      <vt:lpstr>        IMPLEMENTATION</vt:lpstr>
      <vt:lpstr>   </vt:lpstr>
      <vt:lpstr>       TESTING</vt:lpstr>
      <vt:lpstr>            Software Deployment, Training, and Support</vt:lpstr>
      <vt:lpstr>           MAINTENANCE </vt:lpstr>
      <vt:lpstr>   ALGORITHMS</vt:lpstr>
      <vt:lpstr>           CONTROL STRUCTURES USED IN ALGORITHMS</vt:lpstr>
      <vt:lpstr>    Selecting  the Most Efficient Algorithm</vt:lpstr>
      <vt:lpstr>                 FLOWCHARTS</vt:lpstr>
      <vt:lpstr>    PSEUDOCODE</vt:lpstr>
      <vt:lpstr>                    TYPES OF ERRORS</vt:lpstr>
      <vt:lpstr>                             RUN-TIME ERRORS</vt:lpstr>
      <vt:lpstr> COMPILE-TIME ERRORS</vt:lpstr>
      <vt:lpstr>   LOGICAL   ERRORS</vt:lpstr>
      <vt:lpstr>   Linker Errors</vt:lpstr>
      <vt:lpstr>        TESTING</vt:lpstr>
      <vt:lpstr>PowerPoint Presentation</vt:lpstr>
      <vt:lpstr>    DEBUGGING</vt:lpstr>
      <vt:lpstr>PowerPoint Presentation</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EFFICIENT PROGRAMS</dc:title>
  <dc:creator>Nitchaya Reddy</dc:creator>
  <cp:lastModifiedBy>Nitchaya Reddy</cp:lastModifiedBy>
  <cp:revision>4</cp:revision>
  <dcterms:created xsi:type="dcterms:W3CDTF">2022-07-10T14:21:24Z</dcterms:created>
  <dcterms:modified xsi:type="dcterms:W3CDTF">2022-07-15T18:27:24Z</dcterms:modified>
</cp:coreProperties>
</file>